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1" r:id="rId27"/>
  </p:sldIdLst>
  <p:sldSz cx="9144000" cy="5143500" type="screen16x9"/>
  <p:notesSz cx="6858000" cy="9144000"/>
  <p:embeddedFontLst>
    <p:embeddedFont>
      <p:font typeface="Albert Sans" panose="020B0604020202020204" charset="0"/>
      <p:regular r:id="rId29"/>
      <p:bold r:id="rId30"/>
      <p:italic r:id="rId31"/>
      <p:boldItalic r:id="rId32"/>
    </p:embeddedFont>
    <p:embeddedFont>
      <p:font typeface="Bayon" panose="020B0604020202020204" charset="0"/>
      <p:regular r:id="rId33"/>
    </p:embeddedFont>
    <p:embeddedFont>
      <p:font typeface="Bebas Neue" panose="020B0606020202050201" pitchFamily="34" charset="0"/>
      <p:regular r:id="rId34"/>
    </p:embeddedFont>
    <p:embeddedFont>
      <p:font typeface="Century Gothic" panose="020B050202020202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3b5f1966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53b5f1966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dd7b176e72_3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dd7b176e72_3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fe56c5b73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fe56c5b73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e56c5b73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fe56c5b73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fe56c5b73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fe56c5b7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d7b176e72_3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d7b176e72_3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endParaRPr b="1"/>
          </a:p>
          <a:p>
            <a:pPr marL="0" lvl="0" indent="0" algn="r" rtl="1">
              <a:spcBef>
                <a:spcPts val="0"/>
              </a:spcBef>
              <a:spcAft>
                <a:spcPts val="0"/>
              </a:spcAft>
              <a:buNone/>
            </a:pP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ff1dd121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ff1dd121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b="1"/>
              <a:t>דניאל</a:t>
            </a:r>
            <a:endParaRPr b="1"/>
          </a:p>
          <a:p>
            <a:pPr marL="0" lvl="0" indent="0" algn="r" rtl="1">
              <a:spcBef>
                <a:spcPts val="0"/>
              </a:spcBef>
              <a:spcAft>
                <a:spcPts val="0"/>
              </a:spcAft>
              <a:buClr>
                <a:schemeClr val="dk1"/>
              </a:buClr>
              <a:buSzPts val="1100"/>
              <a:buFont typeface="Arial"/>
              <a:buNone/>
            </a:pPr>
            <a:endParaRPr/>
          </a:p>
          <a:p>
            <a:pPr marL="0" lvl="0" indent="0" algn="r" rtl="1">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de773446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de77344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b="1"/>
              <a:t>דניאל</a:t>
            </a:r>
            <a:endParaRPr b="1"/>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e1848c15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e1848c15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a:p>
            <a:pPr marL="0" lvl="0" indent="0" algn="r" rtl="1">
              <a:spcBef>
                <a:spcPts val="0"/>
              </a:spcBef>
              <a:spcAft>
                <a:spcPts val="0"/>
              </a:spcAft>
              <a:buNone/>
            </a:pPr>
            <a:r>
              <a:rPr lang="en"/>
              <a:t>אתחול ראשוני רנדומלי</a:t>
            </a:r>
            <a:endParaRPr/>
          </a:p>
          <a:p>
            <a:pPr marL="0" lvl="0" indent="0" algn="r" rtl="1">
              <a:spcBef>
                <a:spcPts val="0"/>
              </a:spcBef>
              <a:spcAft>
                <a:spcPts val="0"/>
              </a:spcAft>
              <a:buNone/>
            </a:pPr>
            <a:r>
              <a:rPr lang="en"/>
              <a:t>לולאה שחוזרת N דורות</a:t>
            </a:r>
            <a:endParaRPr/>
          </a:p>
          <a:p>
            <a:pPr marL="0" lvl="0" indent="0" algn="r" rtl="1">
              <a:spcBef>
                <a:spcPts val="0"/>
              </a:spcBef>
              <a:spcAft>
                <a:spcPts val="0"/>
              </a:spcAft>
              <a:buNone/>
            </a:pPr>
            <a:r>
              <a:rPr lang="en"/>
              <a:t>סיום וקבלת התוצאות הטובות ביותר</a:t>
            </a:r>
            <a:endParaRPr/>
          </a:p>
          <a:p>
            <a:pPr marL="0" lvl="0" indent="0" algn="r" rtl="1">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dd7b176e72_3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dd7b176e72_3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600" b="1">
              <a:solidFill>
                <a:schemeClr val="dk1"/>
              </a:solidFill>
            </a:endParaRPr>
          </a:p>
          <a:p>
            <a:pPr marL="0" lvl="0" indent="0" algn="r" rtl="1">
              <a:spcBef>
                <a:spcPts val="0"/>
              </a:spcBef>
              <a:spcAft>
                <a:spcPts val="0"/>
              </a:spcAft>
              <a:buClr>
                <a:schemeClr val="dk1"/>
              </a:buClr>
              <a:buSzPts val="1100"/>
              <a:buFont typeface="Arial"/>
              <a:buNone/>
            </a:pPr>
            <a:r>
              <a:rPr lang="en" sz="1600" b="1">
                <a:solidFill>
                  <a:schemeClr val="dk1"/>
                </a:solidFill>
              </a:rPr>
              <a:t>מידול של  </a:t>
            </a:r>
            <a:r>
              <a:rPr lang="en" sz="1200" b="1">
                <a:solidFill>
                  <a:schemeClr val="dk1"/>
                </a:solidFill>
              </a:rPr>
              <a:t>Fitness function</a:t>
            </a:r>
            <a:br>
              <a:rPr lang="en" sz="1200" b="1">
                <a:solidFill>
                  <a:schemeClr val="dk1"/>
                </a:solidFill>
              </a:rPr>
            </a:br>
            <a:r>
              <a:rPr lang="en" sz="1200" b="1">
                <a:solidFill>
                  <a:schemeClr val="dk1"/>
                </a:solidFill>
              </a:rPr>
              <a:t>המטרה - כמה תכונות מהמקצוע נמצאות אצלי</a:t>
            </a:r>
            <a:br>
              <a:rPr lang="en" sz="1200" b="1">
                <a:solidFill>
                  <a:schemeClr val="dk1"/>
                </a:solidFill>
              </a:rPr>
            </a:br>
            <a:r>
              <a:rPr lang="en" sz="1200" b="1">
                <a:solidFill>
                  <a:schemeClr val="dk1"/>
                </a:solidFill>
              </a:rPr>
              <a:t>Trait U = 1</a:t>
            </a:r>
            <a:br>
              <a:rPr lang="en" sz="1200" b="1">
                <a:solidFill>
                  <a:schemeClr val="dk1"/>
                </a:solidFill>
              </a:rPr>
            </a:br>
            <a:r>
              <a:rPr lang="en" sz="1200" b="1">
                <a:solidFill>
                  <a:schemeClr val="dk1"/>
                </a:solidFill>
              </a:rPr>
              <a:t>Trait P = 1 2 </a:t>
            </a:r>
            <a:endParaRPr sz="1200" b="1">
              <a:solidFill>
                <a:schemeClr val="dk1"/>
              </a:solidFill>
            </a:endParaRPr>
          </a:p>
          <a:p>
            <a:pPr marL="0" lvl="0" indent="0" algn="r" rtl="1">
              <a:spcBef>
                <a:spcPts val="0"/>
              </a:spcBef>
              <a:spcAft>
                <a:spcPts val="0"/>
              </a:spcAft>
              <a:buClr>
                <a:schemeClr val="dk1"/>
              </a:buClr>
              <a:buSzPts val="1100"/>
              <a:buFont typeface="Arial"/>
              <a:buNone/>
            </a:pPr>
            <a:r>
              <a:rPr lang="en" sz="1200" b="1">
                <a:solidFill>
                  <a:schemeClr val="dk1"/>
                </a:solidFill>
              </a:rPr>
              <a:t>=&gt; בדוגמא למעלה יש לי תכונה אחת מתאימה מתוך 2 ולכן אני דומה ב 50 אחוז</a:t>
            </a:r>
            <a:endParaRPr sz="1200" b="1">
              <a:solidFill>
                <a:schemeClr val="dk1"/>
              </a:solidFill>
            </a:endParaRPr>
          </a:p>
          <a:p>
            <a:pPr marL="0" lvl="0" indent="0" algn="r" rtl="1">
              <a:spcBef>
                <a:spcPts val="0"/>
              </a:spcBef>
              <a:spcAft>
                <a:spcPts val="0"/>
              </a:spcAft>
              <a:buClr>
                <a:schemeClr val="dk1"/>
              </a:buClr>
              <a:buSzPts val="1100"/>
              <a:buFont typeface="Arial"/>
              <a:buNone/>
            </a:pPr>
            <a:endParaRPr sz="1200" b="1">
              <a:solidFill>
                <a:schemeClr val="dk1"/>
              </a:solidFill>
            </a:endParaRPr>
          </a:p>
          <a:p>
            <a:pPr marL="0" lvl="0" indent="0" algn="r" rtl="1">
              <a:spcBef>
                <a:spcPts val="0"/>
              </a:spcBef>
              <a:spcAft>
                <a:spcPts val="0"/>
              </a:spcAft>
              <a:buClr>
                <a:schemeClr val="dk1"/>
              </a:buClr>
              <a:buSzPts val="1100"/>
              <a:buFont typeface="Arial"/>
              <a:buNone/>
            </a:pPr>
            <a:endParaRPr sz="1200" b="1">
              <a:solidFill>
                <a:schemeClr val="dk1"/>
              </a:solidFill>
            </a:endParaRPr>
          </a:p>
          <a:p>
            <a:pPr marL="0" lvl="0" indent="0" algn="r" rtl="1">
              <a:spcBef>
                <a:spcPts val="0"/>
              </a:spcBef>
              <a:spcAft>
                <a:spcPts val="0"/>
              </a:spcAft>
              <a:buClr>
                <a:schemeClr val="dk1"/>
              </a:buClr>
              <a:buSzPts val="1100"/>
              <a:buFont typeface="Arial"/>
              <a:buNone/>
            </a:pPr>
            <a:endParaRPr sz="1200"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dd7b176e72_3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dd7b176e72_3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sz="1200">
              <a:solidFill>
                <a:schemeClr val="dk1"/>
              </a:solidFill>
            </a:endParaRPr>
          </a:p>
          <a:p>
            <a:pPr marL="0" lvl="0" indent="0" algn="r" rtl="1">
              <a:spcBef>
                <a:spcPts val="0"/>
              </a:spcBef>
              <a:spcAft>
                <a:spcPts val="0"/>
              </a:spcAft>
              <a:buNone/>
            </a:pPr>
            <a:r>
              <a:rPr lang="en" sz="1200">
                <a:solidFill>
                  <a:schemeClr val="dk1"/>
                </a:solidFill>
              </a:rPr>
              <a:t>החלק הבסיסי בתהליך הבחירה הוא בחירה סטוכסטית מדור אחד כדי ליצור את הבסיס לדור הבא. הדרישה היא שלאנשים הכי חזקים יש סיכוי גדול יותר לשרוד מאשר לחלשים יותר. זה משכפל את הטבע בכך שלפרטים בכושר יש סיכוי טוב יותר להישרדות והם ימשיכו להרכיב את מאגר ההזדווגות לדור הבא. אנשים חלשים יותר אינם חסרי סיכוי. בטבע לאנשים כאלה יש קידוד גנטי שעשוי להיות שימושי לדורות הבאים.</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026c8ab1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026c8ab1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דניאל</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dd7b176e72_3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dd7b176e72_3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600" b="1">
              <a:solidFill>
                <a:schemeClr val="dk1"/>
              </a:solidFill>
            </a:endParaRPr>
          </a:p>
          <a:p>
            <a:pPr marL="0" lvl="0" indent="0" algn="r" rtl="1">
              <a:spcBef>
                <a:spcPts val="0"/>
              </a:spcBef>
              <a:spcAft>
                <a:spcPts val="0"/>
              </a:spcAft>
              <a:buClr>
                <a:schemeClr val="dk1"/>
              </a:buClr>
              <a:buSzPts val="1100"/>
              <a:buFont typeface="Arial"/>
              <a:buNone/>
            </a:pPr>
            <a:r>
              <a:rPr lang="en" sz="1600" b="1">
                <a:solidFill>
                  <a:schemeClr val="dk1"/>
                </a:solidFill>
              </a:rPr>
              <a:t>מידול של  </a:t>
            </a:r>
            <a:r>
              <a:rPr lang="en" b="1">
                <a:solidFill>
                  <a:schemeClr val="dk1"/>
                </a:solidFill>
              </a:rPr>
              <a:t>Crossover</a:t>
            </a:r>
            <a:endParaRPr sz="1900" b="1">
              <a:solidFill>
                <a:srgbClr val="14192E"/>
              </a:solidFill>
              <a:latin typeface="Albert Sans"/>
              <a:ea typeface="Albert Sans"/>
              <a:cs typeface="Albert Sans"/>
              <a:sym typeface="Albert Sans"/>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dd7b176e72_3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dd7b176e72_3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600" b="1">
              <a:solidFill>
                <a:schemeClr val="dk1"/>
              </a:solidFill>
            </a:endParaRPr>
          </a:p>
          <a:p>
            <a:pPr marL="0" lvl="0" indent="0" algn="r" rtl="1">
              <a:spcBef>
                <a:spcPts val="0"/>
              </a:spcBef>
              <a:spcAft>
                <a:spcPts val="0"/>
              </a:spcAft>
              <a:buClr>
                <a:schemeClr val="dk1"/>
              </a:buClr>
              <a:buSzPts val="1100"/>
              <a:buFont typeface="Arial"/>
              <a:buNone/>
            </a:pPr>
            <a:r>
              <a:rPr lang="en" sz="1600" b="1">
                <a:solidFill>
                  <a:schemeClr val="dk1"/>
                </a:solidFill>
              </a:rPr>
              <a:t>מידול של  </a:t>
            </a:r>
            <a:r>
              <a:rPr lang="en" b="1">
                <a:solidFill>
                  <a:schemeClr val="dk1"/>
                </a:solidFill>
              </a:rPr>
              <a:t>Mutation</a:t>
            </a:r>
            <a:endParaRPr sz="1900" b="1">
              <a:solidFill>
                <a:srgbClr val="14192E"/>
              </a:solidFill>
              <a:latin typeface="Albert Sans"/>
              <a:ea typeface="Albert Sans"/>
              <a:cs typeface="Albert Sans"/>
              <a:sym typeface="Albert Sans"/>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de1848c15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de1848c15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endParaRPr sz="1600" b="1">
              <a:solidFill>
                <a:schemeClr val="dk1"/>
              </a:solidFill>
            </a:endParaRPr>
          </a:p>
          <a:p>
            <a:pPr marL="0" lvl="0" indent="0" algn="r" rtl="1">
              <a:spcBef>
                <a:spcPts val="0"/>
              </a:spcBef>
              <a:spcAft>
                <a:spcPts val="0"/>
              </a:spcAft>
              <a:buClr>
                <a:schemeClr val="dk1"/>
              </a:buClr>
              <a:buSzPts val="1100"/>
              <a:buFont typeface="Arial"/>
              <a:buNone/>
            </a:pPr>
            <a:endParaRPr sz="1900" b="1">
              <a:solidFill>
                <a:srgbClr val="14192E"/>
              </a:solidFill>
              <a:latin typeface="Albert Sans"/>
              <a:ea typeface="Albert Sans"/>
              <a:cs typeface="Albert Sans"/>
              <a:sym typeface="Albert Sans"/>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dda767e22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dda767e22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br>
              <a:rPr lang="en" b="1"/>
            </a:br>
            <a:br>
              <a:rPr lang="en" b="1"/>
            </a:br>
            <a:endParaRPr b="1"/>
          </a:p>
          <a:p>
            <a:pPr marL="0" lvl="0" indent="0" algn="r" rtl="1">
              <a:spcBef>
                <a:spcPts val="0"/>
              </a:spcBef>
              <a:spcAft>
                <a:spcPts val="0"/>
              </a:spcAft>
              <a:buNone/>
            </a:pP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b="1"/>
              <a:t>דניאל</a:t>
            </a:r>
            <a:endParaRPr b="1"/>
          </a:p>
          <a:p>
            <a:pPr marL="0" lvl="0" indent="0" algn="r" rtl="1">
              <a:spcBef>
                <a:spcPts val="0"/>
              </a:spcBef>
              <a:spcAft>
                <a:spcPts val="0"/>
              </a:spcAft>
              <a:buNone/>
            </a:pPr>
            <a:endParaRPr/>
          </a:p>
          <a:p>
            <a:pPr marL="0" lvl="0" indent="0" algn="r" rtl="1">
              <a:spcBef>
                <a:spcPts val="0"/>
              </a:spcBef>
              <a:spcAft>
                <a:spcPts val="0"/>
              </a:spcAft>
              <a:buClr>
                <a:schemeClr val="dk1"/>
              </a:buClr>
              <a:buSzPts val="1100"/>
              <a:buFont typeface="Arial"/>
              <a:buNone/>
            </a:pPr>
            <a:endParaRPr/>
          </a:p>
          <a:p>
            <a:pPr marL="0" lvl="0" indent="0" algn="r" rtl="1">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fe56c5b73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fe56c5b73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סרטון</a:t>
            </a:r>
            <a:endParaRPr/>
          </a:p>
        </p:txBody>
      </p:sp>
    </p:spTree>
    <p:extLst>
      <p:ext uri="{BB962C8B-B14F-4D97-AF65-F5344CB8AC3E}">
        <p14:creationId xmlns:p14="http://schemas.microsoft.com/office/powerpoint/2010/main" val="3593847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d7b176e72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d7b176e7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דניאל</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d7b176e72_3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d7b176e72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Clr>
                <a:schemeClr val="dk1"/>
              </a:buClr>
              <a:buSzPts val="1100"/>
              <a:buFont typeface="Arial"/>
              <a:buNone/>
            </a:pPr>
            <a:r>
              <a:rPr lang="en" b="1">
                <a:solidFill>
                  <a:schemeClr val="dk1"/>
                </a:solidFill>
                <a:highlight>
                  <a:schemeClr val="lt1"/>
                </a:highlight>
              </a:rPr>
              <a:t>בן</a:t>
            </a:r>
            <a:endParaRPr b="1">
              <a:highlight>
                <a:schemeClr val="lt1"/>
              </a:highlight>
            </a:endParaRPr>
          </a:p>
          <a:p>
            <a:pPr marL="0" lvl="0" indent="0" algn="r" rtl="1">
              <a:spcBef>
                <a:spcPts val="0"/>
              </a:spcBef>
              <a:spcAft>
                <a:spcPts val="0"/>
              </a:spcAft>
              <a:buClr>
                <a:schemeClr val="dk1"/>
              </a:buClr>
              <a:buSzPts val="1100"/>
              <a:buFont typeface="Arial"/>
              <a:buNone/>
            </a:pPr>
            <a:endParaRPr b="1">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02e92e8f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02e92e8f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בן</a:t>
            </a:r>
            <a:endParaRPr b="1"/>
          </a:p>
          <a:p>
            <a:pPr marL="0" lvl="0" indent="0" algn="r" rtl="1">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dd7b176e72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dd7b176e72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דניאל</a:t>
            </a:r>
            <a:endParaRPr b="1"/>
          </a:p>
          <a:p>
            <a:pPr marL="0" lvl="0" indent="0" algn="r" rtl="1">
              <a:spcBef>
                <a:spcPts val="0"/>
              </a:spcBef>
              <a:spcAft>
                <a:spcPts val="0"/>
              </a:spcAft>
              <a:buNone/>
            </a:pPr>
            <a:r>
              <a:rPr lang="en"/>
              <a:t>לסדר את כל המידע שיש בקבוצת הפייסבוק </a:t>
            </a:r>
            <a:endParaRPr/>
          </a:p>
          <a:p>
            <a:pPr marL="0" lvl="0" indent="0" algn="r" rtl="1">
              <a:spcBef>
                <a:spcPts val="0"/>
              </a:spcBef>
              <a:spcAft>
                <a:spcPts val="0"/>
              </a:spcAft>
              <a:buClr>
                <a:schemeClr val="dk1"/>
              </a:buClr>
              <a:buSzPts val="1100"/>
              <a:buFont typeface="Arial"/>
              <a:buNone/>
            </a:pPr>
            <a:r>
              <a:rPr lang="en"/>
              <a:t>הנגשת קבוצת הפייסבוק ואי הסדר לאתר מסודר, נוח ונגיש למשתמשים.</a:t>
            </a:r>
            <a:endParaRPr/>
          </a:p>
          <a:p>
            <a:pPr marL="0" lvl="0" indent="0" algn="r" rtl="1">
              <a:spcBef>
                <a:spcPts val="0"/>
              </a:spcBef>
              <a:spcAft>
                <a:spcPts val="0"/>
              </a:spcAft>
              <a:buClr>
                <a:schemeClr val="dk1"/>
              </a:buClr>
              <a:buSzPts val="1100"/>
              <a:buFont typeface="Arial"/>
              <a:buNone/>
            </a:pPr>
            <a:r>
              <a:rPr lang="en"/>
              <a:t>ניתוח תכונות אופי של משתמש בצורה הטובה ביותר</a:t>
            </a:r>
            <a:endParaRPr/>
          </a:p>
          <a:p>
            <a:pPr marL="0" lvl="0" indent="0" algn="r" rtl="1">
              <a:spcBef>
                <a:spcPts val="0"/>
              </a:spcBef>
              <a:spcAft>
                <a:spcPts val="0"/>
              </a:spcAft>
              <a:buClr>
                <a:schemeClr val="dk1"/>
              </a:buClr>
              <a:buSzPts val="1100"/>
              <a:buFont typeface="Arial"/>
              <a:buNone/>
            </a:pPr>
            <a:r>
              <a:rPr lang="en"/>
              <a:t>ניתוח תכונות אופי הנדרשות למקצוע</a:t>
            </a:r>
            <a:endParaRPr/>
          </a:p>
          <a:p>
            <a:pPr marL="0" lvl="0" indent="0" algn="r" rtl="1">
              <a:spcBef>
                <a:spcPts val="0"/>
              </a:spcBef>
              <a:spcAft>
                <a:spcPts val="0"/>
              </a:spcAft>
              <a:buNone/>
            </a:pPr>
            <a:r>
              <a:rPr lang="en"/>
              <a:t>התאמה מקסימלית בין תכונות אופי למקצועות אפשריים באמצעות אלגוריתם גנטי </a:t>
            </a:r>
            <a:r>
              <a:rPr lang="en" b="1"/>
              <a:t>– לוודא תרגום של האנגלית</a:t>
            </a:r>
            <a:endParaRPr b="1"/>
          </a:p>
          <a:p>
            <a:pPr marL="0" lvl="0" indent="0" algn="r" rtl="1">
              <a:spcBef>
                <a:spcPts val="0"/>
              </a:spcBef>
              <a:spcAft>
                <a:spcPts val="0"/>
              </a:spcAft>
              <a:buClr>
                <a:schemeClr val="dk1"/>
              </a:buClr>
              <a:buSzPts val="1100"/>
              <a:buFont typeface="Arial"/>
              <a:buNone/>
            </a:pPr>
            <a:r>
              <a:rPr lang="en"/>
              <a:t>לתת למנהל יכולות שליטה על המקצועות באתר, משתמשים, פורומים והעלאת פוסטים</a:t>
            </a:r>
            <a:endParaRPr/>
          </a:p>
          <a:p>
            <a:pPr marL="0" lvl="0" indent="0" algn="r" rtl="1">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400">
                <a:solidFill>
                  <a:srgbClr val="14192E"/>
                </a:solidFill>
                <a:latin typeface="Albert Sans"/>
                <a:ea typeface="Albert Sans"/>
                <a:cs typeface="Albert Sans"/>
                <a:sym typeface="Albert Sans"/>
              </a:rPr>
              <a: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012cf124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012cf124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dff1dd121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dff1dd121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דניאל</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fe56c5b73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fe56c5b73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b="1"/>
              <a:t>דניאל</a:t>
            </a:r>
            <a:endParaRPr b="1"/>
          </a:p>
          <a:p>
            <a:pPr marL="0" lvl="0" indent="0" algn="r" rtl="1">
              <a:spcBef>
                <a:spcPts val="0"/>
              </a:spcBef>
              <a:spcAft>
                <a:spcPts val="0"/>
              </a:spcAft>
              <a:buNone/>
            </a:pPr>
            <a:endParaRPr b="1"/>
          </a:p>
          <a:p>
            <a:pPr marL="0" lvl="0" indent="0" algn="l" rtl="0">
              <a:spcBef>
                <a:spcPts val="0"/>
              </a:spcBef>
              <a:spcAft>
                <a:spcPts val="0"/>
              </a:spcAft>
              <a:buNone/>
            </a:pPr>
            <a:r>
              <a:rPr lang="en" b="1"/>
              <a:t>Google API</a:t>
            </a:r>
            <a:endParaRPr b="1"/>
          </a:p>
          <a:p>
            <a:pPr marL="0" lvl="0" indent="0" algn="l" rtl="0">
              <a:spcBef>
                <a:spcPts val="0"/>
              </a:spcBef>
              <a:spcAft>
                <a:spcPts val="0"/>
              </a:spcAft>
              <a:buNone/>
            </a:pPr>
            <a:r>
              <a:rPr lang="en" b="1"/>
              <a:t>JWT</a:t>
            </a:r>
            <a:endParaRPr b="1"/>
          </a:p>
          <a:p>
            <a:pPr marL="0" lvl="0" indent="0" algn="l" rtl="0">
              <a:spcBef>
                <a:spcPts val="0"/>
              </a:spcBef>
              <a:spcAft>
                <a:spcPts val="0"/>
              </a:spcAft>
              <a:buNone/>
            </a:pPr>
            <a:r>
              <a:rPr lang="en" b="1"/>
              <a:t>Tailwind css</a:t>
            </a:r>
            <a:endParaRPr b="1"/>
          </a:p>
          <a:p>
            <a:pPr marL="0" lvl="0" indent="0" algn="l" rtl="0">
              <a:spcBef>
                <a:spcPts val="0"/>
              </a:spcBef>
              <a:spcAft>
                <a:spcPts val="0"/>
              </a:spcAft>
              <a:buNone/>
            </a:pPr>
            <a:r>
              <a:rPr lang="en" b="1"/>
              <a:t>Mailer - reset paswword</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s://storyset.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6200" y="-76204"/>
            <a:ext cx="9296392" cy="5320028"/>
            <a:chOff x="-76200" y="-76204"/>
            <a:chExt cx="9296392" cy="5320028"/>
          </a:xfrm>
        </p:grpSpPr>
        <p:sp>
          <p:nvSpPr>
            <p:cNvPr id="11" name="Google Shape;11;p2"/>
            <p:cNvSpPr/>
            <p:nvPr/>
          </p:nvSpPr>
          <p:spPr>
            <a:xfrm rot="-236">
              <a:off x="-76200" y="-76149"/>
              <a:ext cx="1601982" cy="1287551"/>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6943425" y="4555416"/>
              <a:ext cx="2276767" cy="688408"/>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13225" y="851925"/>
            <a:ext cx="3453600" cy="2730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sz="8500" b="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4" name="Google Shape;14;p2"/>
          <p:cNvSpPr txBox="1">
            <a:spLocks noGrp="1"/>
          </p:cNvSpPr>
          <p:nvPr>
            <p:ph type="subTitle" idx="1"/>
          </p:nvPr>
        </p:nvSpPr>
        <p:spPr>
          <a:xfrm>
            <a:off x="713225" y="3600363"/>
            <a:ext cx="30906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 name="Google Shape;15;p2"/>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grpSp>
        <p:nvGrpSpPr>
          <p:cNvPr id="63" name="Google Shape;63;p11"/>
          <p:cNvGrpSpPr/>
          <p:nvPr/>
        </p:nvGrpSpPr>
        <p:grpSpPr>
          <a:xfrm>
            <a:off x="6393031" y="-930156"/>
            <a:ext cx="4357186" cy="6097780"/>
            <a:chOff x="6393031" y="-930156"/>
            <a:chExt cx="4357186" cy="6097780"/>
          </a:xfrm>
        </p:grpSpPr>
        <p:sp>
          <p:nvSpPr>
            <p:cNvPr id="64" name="Google Shape;64;p11"/>
            <p:cNvSpPr/>
            <p:nvPr/>
          </p:nvSpPr>
          <p:spPr>
            <a:xfrm rot="817281" flipH="1">
              <a:off x="6622955" y="-626363"/>
              <a:ext cx="2853816" cy="2293681"/>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rot="10800000" flipH="1">
              <a:off x="8473450" y="4479216"/>
              <a:ext cx="2276767" cy="688408"/>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1"/>
          <p:cNvSpPr txBox="1">
            <a:spLocks noGrp="1"/>
          </p:cNvSpPr>
          <p:nvPr>
            <p:ph type="ctrTitle"/>
          </p:nvPr>
        </p:nvSpPr>
        <p:spPr>
          <a:xfrm>
            <a:off x="713225" y="1426088"/>
            <a:ext cx="3858900" cy="15822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sz="5500" b="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67" name="Google Shape;67;p11"/>
          <p:cNvSpPr txBox="1">
            <a:spLocks noGrp="1"/>
          </p:cNvSpPr>
          <p:nvPr>
            <p:ph type="subTitle" idx="1"/>
          </p:nvPr>
        </p:nvSpPr>
        <p:spPr>
          <a:xfrm>
            <a:off x="713225" y="3026213"/>
            <a:ext cx="25443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8" name="Google Shape;68;p11"/>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1"/>
        <p:cNvGrpSpPr/>
        <p:nvPr/>
      </p:nvGrpSpPr>
      <p:grpSpPr>
        <a:xfrm>
          <a:off x="0" y="0"/>
          <a:ext cx="0" cy="0"/>
          <a:chOff x="0" y="0"/>
          <a:chExt cx="0" cy="0"/>
        </a:xfrm>
      </p:grpSpPr>
      <p:sp>
        <p:nvSpPr>
          <p:cNvPr id="72" name="Google Shape;72;p13"/>
          <p:cNvSpPr/>
          <p:nvPr/>
        </p:nvSpPr>
        <p:spPr>
          <a:xfrm flipH="1">
            <a:off x="8006717"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rot="4759276" flipH="1">
            <a:off x="-723717" y="3578580"/>
            <a:ext cx="2132074" cy="1617683"/>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txBox="1">
            <a:spLocks noGrp="1"/>
          </p:cNvSpPr>
          <p:nvPr>
            <p:ph type="ctrTitle"/>
          </p:nvPr>
        </p:nvSpPr>
        <p:spPr>
          <a:xfrm>
            <a:off x="713225" y="539500"/>
            <a:ext cx="7717500" cy="477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5" name="Google Shape;75;p13"/>
          <p:cNvSpPr txBox="1">
            <a:spLocks noGrp="1"/>
          </p:cNvSpPr>
          <p:nvPr>
            <p:ph type="subTitle" idx="1"/>
          </p:nvPr>
        </p:nvSpPr>
        <p:spPr>
          <a:xfrm flipH="1">
            <a:off x="1265338" y="1422625"/>
            <a:ext cx="2249400" cy="5154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76" name="Google Shape;76;p13"/>
          <p:cNvSpPr txBox="1">
            <a:spLocks noGrp="1"/>
          </p:cNvSpPr>
          <p:nvPr>
            <p:ph type="subTitle" idx="2"/>
          </p:nvPr>
        </p:nvSpPr>
        <p:spPr>
          <a:xfrm flipH="1">
            <a:off x="1265338" y="1851252"/>
            <a:ext cx="22455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77" name="Google Shape;77;p13"/>
          <p:cNvSpPr txBox="1">
            <a:spLocks noGrp="1"/>
          </p:cNvSpPr>
          <p:nvPr>
            <p:ph type="title" idx="3" hasCustomPrompt="1"/>
          </p:nvPr>
        </p:nvSpPr>
        <p:spPr>
          <a:xfrm flipH="1">
            <a:off x="3587038" y="1422625"/>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 name="Google Shape;78;p13"/>
          <p:cNvSpPr txBox="1">
            <a:spLocks noGrp="1"/>
          </p:cNvSpPr>
          <p:nvPr>
            <p:ph type="subTitle" idx="4"/>
          </p:nvPr>
        </p:nvSpPr>
        <p:spPr>
          <a:xfrm flipH="1">
            <a:off x="1265338" y="2514900"/>
            <a:ext cx="2249400" cy="5154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79" name="Google Shape;79;p13"/>
          <p:cNvSpPr txBox="1">
            <a:spLocks noGrp="1"/>
          </p:cNvSpPr>
          <p:nvPr>
            <p:ph type="subTitle" idx="5"/>
          </p:nvPr>
        </p:nvSpPr>
        <p:spPr>
          <a:xfrm flipH="1">
            <a:off x="1265338" y="2943527"/>
            <a:ext cx="22455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0" name="Google Shape;80;p13"/>
          <p:cNvSpPr txBox="1">
            <a:spLocks noGrp="1"/>
          </p:cNvSpPr>
          <p:nvPr>
            <p:ph type="title" idx="6" hasCustomPrompt="1"/>
          </p:nvPr>
        </p:nvSpPr>
        <p:spPr>
          <a:xfrm flipH="1">
            <a:off x="3587038" y="2514900"/>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1" name="Google Shape;81;p13"/>
          <p:cNvSpPr txBox="1">
            <a:spLocks noGrp="1"/>
          </p:cNvSpPr>
          <p:nvPr>
            <p:ph type="subTitle" idx="7"/>
          </p:nvPr>
        </p:nvSpPr>
        <p:spPr>
          <a:xfrm flipH="1">
            <a:off x="1265338" y="3607175"/>
            <a:ext cx="2249400" cy="5154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82" name="Google Shape;82;p13"/>
          <p:cNvSpPr txBox="1">
            <a:spLocks noGrp="1"/>
          </p:cNvSpPr>
          <p:nvPr>
            <p:ph type="subTitle" idx="8"/>
          </p:nvPr>
        </p:nvSpPr>
        <p:spPr>
          <a:xfrm flipH="1">
            <a:off x="1265338" y="4035802"/>
            <a:ext cx="22455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3" name="Google Shape;83;p13"/>
          <p:cNvSpPr txBox="1">
            <a:spLocks noGrp="1"/>
          </p:cNvSpPr>
          <p:nvPr>
            <p:ph type="title" idx="9" hasCustomPrompt="1"/>
          </p:nvPr>
        </p:nvSpPr>
        <p:spPr>
          <a:xfrm flipH="1">
            <a:off x="3587038" y="3607175"/>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4" name="Google Shape;84;p13"/>
          <p:cNvSpPr txBox="1">
            <a:spLocks noGrp="1"/>
          </p:cNvSpPr>
          <p:nvPr>
            <p:ph type="subTitle" idx="13"/>
          </p:nvPr>
        </p:nvSpPr>
        <p:spPr>
          <a:xfrm>
            <a:off x="5629238" y="1422625"/>
            <a:ext cx="2249400" cy="51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85" name="Google Shape;85;p13"/>
          <p:cNvSpPr txBox="1">
            <a:spLocks noGrp="1"/>
          </p:cNvSpPr>
          <p:nvPr>
            <p:ph type="subTitle" idx="14"/>
          </p:nvPr>
        </p:nvSpPr>
        <p:spPr>
          <a:xfrm>
            <a:off x="5633138" y="1851252"/>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6" name="Google Shape;86;p13"/>
          <p:cNvSpPr txBox="1">
            <a:spLocks noGrp="1"/>
          </p:cNvSpPr>
          <p:nvPr>
            <p:ph type="title" idx="15" hasCustomPrompt="1"/>
          </p:nvPr>
        </p:nvSpPr>
        <p:spPr>
          <a:xfrm>
            <a:off x="4642538" y="1422625"/>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7" name="Google Shape;87;p13"/>
          <p:cNvSpPr txBox="1">
            <a:spLocks noGrp="1"/>
          </p:cNvSpPr>
          <p:nvPr>
            <p:ph type="subTitle" idx="16"/>
          </p:nvPr>
        </p:nvSpPr>
        <p:spPr>
          <a:xfrm>
            <a:off x="5629238" y="2514900"/>
            <a:ext cx="2249400" cy="51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88" name="Google Shape;88;p13"/>
          <p:cNvSpPr txBox="1">
            <a:spLocks noGrp="1"/>
          </p:cNvSpPr>
          <p:nvPr>
            <p:ph type="subTitle" idx="17"/>
          </p:nvPr>
        </p:nvSpPr>
        <p:spPr>
          <a:xfrm>
            <a:off x="5633138" y="2943527"/>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9" name="Google Shape;89;p13"/>
          <p:cNvSpPr txBox="1">
            <a:spLocks noGrp="1"/>
          </p:cNvSpPr>
          <p:nvPr>
            <p:ph type="title" idx="18" hasCustomPrompt="1"/>
          </p:nvPr>
        </p:nvSpPr>
        <p:spPr>
          <a:xfrm>
            <a:off x="4642538" y="2514900"/>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0" name="Google Shape;90;p13"/>
          <p:cNvSpPr txBox="1">
            <a:spLocks noGrp="1"/>
          </p:cNvSpPr>
          <p:nvPr>
            <p:ph type="subTitle" idx="19"/>
          </p:nvPr>
        </p:nvSpPr>
        <p:spPr>
          <a:xfrm>
            <a:off x="5629238" y="3607175"/>
            <a:ext cx="2249400" cy="51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91" name="Google Shape;91;p13"/>
          <p:cNvSpPr txBox="1">
            <a:spLocks noGrp="1"/>
          </p:cNvSpPr>
          <p:nvPr>
            <p:ph type="subTitle" idx="20"/>
          </p:nvPr>
        </p:nvSpPr>
        <p:spPr>
          <a:xfrm>
            <a:off x="5633138" y="4035802"/>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2" name="Google Shape;92;p13"/>
          <p:cNvSpPr txBox="1">
            <a:spLocks noGrp="1"/>
          </p:cNvSpPr>
          <p:nvPr>
            <p:ph type="title" idx="21" hasCustomPrompt="1"/>
          </p:nvPr>
        </p:nvSpPr>
        <p:spPr>
          <a:xfrm>
            <a:off x="4642538" y="3607175"/>
            <a:ext cx="914400" cy="1001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5000" b="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3" name="Google Shape;93;p13"/>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94"/>
        <p:cNvGrpSpPr/>
        <p:nvPr/>
      </p:nvGrpSpPr>
      <p:grpSpPr>
        <a:xfrm>
          <a:off x="0" y="0"/>
          <a:ext cx="0" cy="0"/>
          <a:chOff x="0" y="0"/>
          <a:chExt cx="0" cy="0"/>
        </a:xfrm>
      </p:grpSpPr>
      <p:sp>
        <p:nvSpPr>
          <p:cNvPr id="95" name="Google Shape;95;p14"/>
          <p:cNvSpPr/>
          <p:nvPr/>
        </p:nvSpPr>
        <p:spPr>
          <a:xfrm flipH="1">
            <a:off x="8006717"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4759276" flipH="1">
            <a:off x="-723717" y="3578580"/>
            <a:ext cx="2132074" cy="1617683"/>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ctr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8" name="Google Shape;98;p14"/>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9"/>
        <p:cNvGrpSpPr/>
        <p:nvPr/>
      </p:nvGrpSpPr>
      <p:grpSpPr>
        <a:xfrm>
          <a:off x="0" y="0"/>
          <a:ext cx="0" cy="0"/>
          <a:chOff x="0" y="0"/>
          <a:chExt cx="0" cy="0"/>
        </a:xfrm>
      </p:grpSpPr>
      <p:sp>
        <p:nvSpPr>
          <p:cNvPr id="100" name="Google Shape;100;p15"/>
          <p:cNvSpPr txBox="1">
            <a:spLocks noGrp="1"/>
          </p:cNvSpPr>
          <p:nvPr>
            <p:ph type="subTitle" idx="1"/>
          </p:nvPr>
        </p:nvSpPr>
        <p:spPr>
          <a:xfrm flipH="1">
            <a:off x="713224" y="3567200"/>
            <a:ext cx="4542600" cy="51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101" name="Google Shape;101;p15"/>
          <p:cNvSpPr txBox="1">
            <a:spLocks noGrp="1"/>
          </p:cNvSpPr>
          <p:nvPr>
            <p:ph type="subTitle" idx="2"/>
          </p:nvPr>
        </p:nvSpPr>
        <p:spPr>
          <a:xfrm flipH="1">
            <a:off x="717475" y="1060913"/>
            <a:ext cx="4542600" cy="244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None/>
              <a:defRPr sz="30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102" name="Google Shape;102;p15"/>
          <p:cNvGrpSpPr/>
          <p:nvPr/>
        </p:nvGrpSpPr>
        <p:grpSpPr>
          <a:xfrm>
            <a:off x="-76200" y="-76204"/>
            <a:ext cx="10826417" cy="5295903"/>
            <a:chOff x="-76200" y="-76204"/>
            <a:chExt cx="10826417" cy="5295903"/>
          </a:xfrm>
        </p:grpSpPr>
        <p:sp>
          <p:nvSpPr>
            <p:cNvPr id="103" name="Google Shape;103;p15"/>
            <p:cNvSpPr/>
            <p:nvPr/>
          </p:nvSpPr>
          <p:spPr>
            <a:xfrm rot="10800000" flipH="1">
              <a:off x="8473450" y="4531291"/>
              <a:ext cx="2276767" cy="688408"/>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236">
              <a:off x="-76200" y="-76149"/>
              <a:ext cx="1601982" cy="1287551"/>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106"/>
        <p:cNvGrpSpPr/>
        <p:nvPr/>
      </p:nvGrpSpPr>
      <p:grpSpPr>
        <a:xfrm>
          <a:off x="0" y="0"/>
          <a:ext cx="0" cy="0"/>
          <a:chOff x="0" y="0"/>
          <a:chExt cx="0" cy="0"/>
        </a:xfrm>
      </p:grpSpPr>
      <p:sp>
        <p:nvSpPr>
          <p:cNvPr id="107" name="Google Shape;107;p16"/>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ctrTitle"/>
          </p:nvPr>
        </p:nvSpPr>
        <p:spPr>
          <a:xfrm>
            <a:off x="713225" y="539500"/>
            <a:ext cx="7717500" cy="461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6"/>
          <p:cNvSpPr txBox="1">
            <a:spLocks noGrp="1"/>
          </p:cNvSpPr>
          <p:nvPr>
            <p:ph type="subTitle" idx="1"/>
          </p:nvPr>
        </p:nvSpPr>
        <p:spPr>
          <a:xfrm flipH="1">
            <a:off x="2488353" y="1413750"/>
            <a:ext cx="5052900" cy="51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11" name="Google Shape;111;p16"/>
          <p:cNvSpPr txBox="1">
            <a:spLocks noGrp="1"/>
          </p:cNvSpPr>
          <p:nvPr>
            <p:ph type="subTitle" idx="2"/>
          </p:nvPr>
        </p:nvSpPr>
        <p:spPr>
          <a:xfrm flipH="1">
            <a:off x="2496775" y="1842372"/>
            <a:ext cx="5044500" cy="8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400"/>
              <a:buFont typeface="Anaheim"/>
              <a:buChar char="●"/>
              <a:defRPr>
                <a:solidFill>
                  <a:schemeClr val="dk1"/>
                </a:solidFill>
              </a:defRPr>
            </a:lvl1pPr>
            <a:lvl2pPr lvl="1" rtl="0">
              <a:spcBef>
                <a:spcPts val="0"/>
              </a:spcBef>
              <a:spcAft>
                <a:spcPts val="0"/>
              </a:spcAft>
              <a:buClr>
                <a:srgbClr val="191919"/>
              </a:buClr>
              <a:buSzPts val="1400"/>
              <a:buFont typeface="Arial"/>
              <a:buChar char="○"/>
              <a:defRPr>
                <a:solidFill>
                  <a:schemeClr val="dk1"/>
                </a:solidFill>
              </a:defRPr>
            </a:lvl2pPr>
            <a:lvl3pPr lvl="2" rtl="0">
              <a:spcBef>
                <a:spcPts val="0"/>
              </a:spcBef>
              <a:spcAft>
                <a:spcPts val="0"/>
              </a:spcAft>
              <a:buClr>
                <a:srgbClr val="191919"/>
              </a:buClr>
              <a:buSzPts val="1400"/>
              <a:buFont typeface="Arial"/>
              <a:buChar char="■"/>
              <a:defRPr>
                <a:solidFill>
                  <a:schemeClr val="dk1"/>
                </a:solidFill>
              </a:defRPr>
            </a:lvl3pPr>
            <a:lvl4pPr lvl="3" rtl="0">
              <a:spcBef>
                <a:spcPts val="0"/>
              </a:spcBef>
              <a:spcAft>
                <a:spcPts val="0"/>
              </a:spcAft>
              <a:buClr>
                <a:srgbClr val="191919"/>
              </a:buClr>
              <a:buSzPts val="1400"/>
              <a:buFont typeface="Arial"/>
              <a:buChar char="●"/>
              <a:defRPr>
                <a:solidFill>
                  <a:schemeClr val="dk1"/>
                </a:solidFill>
              </a:defRPr>
            </a:lvl4pPr>
            <a:lvl5pPr lvl="4" rtl="0">
              <a:spcBef>
                <a:spcPts val="0"/>
              </a:spcBef>
              <a:spcAft>
                <a:spcPts val="0"/>
              </a:spcAft>
              <a:buClr>
                <a:srgbClr val="191919"/>
              </a:buClr>
              <a:buSzPts val="1400"/>
              <a:buFont typeface="Arial"/>
              <a:buChar char="○"/>
              <a:defRPr>
                <a:solidFill>
                  <a:schemeClr val="dk1"/>
                </a:solidFill>
              </a:defRPr>
            </a:lvl5pPr>
            <a:lvl6pPr lvl="5" rtl="0">
              <a:spcBef>
                <a:spcPts val="0"/>
              </a:spcBef>
              <a:spcAft>
                <a:spcPts val="0"/>
              </a:spcAft>
              <a:buClr>
                <a:srgbClr val="191919"/>
              </a:buClr>
              <a:buSzPts val="1400"/>
              <a:buFont typeface="Arial"/>
              <a:buChar char="■"/>
              <a:defRPr>
                <a:solidFill>
                  <a:schemeClr val="dk1"/>
                </a:solidFill>
              </a:defRPr>
            </a:lvl6pPr>
            <a:lvl7pPr lvl="6" rtl="0">
              <a:spcBef>
                <a:spcPts val="0"/>
              </a:spcBef>
              <a:spcAft>
                <a:spcPts val="0"/>
              </a:spcAft>
              <a:buClr>
                <a:srgbClr val="191919"/>
              </a:buClr>
              <a:buSzPts val="1400"/>
              <a:buFont typeface="Arial"/>
              <a:buChar char="●"/>
              <a:defRPr>
                <a:solidFill>
                  <a:schemeClr val="dk1"/>
                </a:solidFill>
              </a:defRPr>
            </a:lvl7pPr>
            <a:lvl8pPr lvl="7" rtl="0">
              <a:spcBef>
                <a:spcPts val="0"/>
              </a:spcBef>
              <a:spcAft>
                <a:spcPts val="0"/>
              </a:spcAft>
              <a:buClr>
                <a:srgbClr val="191919"/>
              </a:buClr>
              <a:buSzPts val="1400"/>
              <a:buFont typeface="Arial"/>
              <a:buChar char="○"/>
              <a:defRPr>
                <a:solidFill>
                  <a:schemeClr val="dk1"/>
                </a:solidFill>
              </a:defRPr>
            </a:lvl8pPr>
            <a:lvl9pPr lvl="8" rtl="0">
              <a:spcBef>
                <a:spcPts val="0"/>
              </a:spcBef>
              <a:spcAft>
                <a:spcPts val="0"/>
              </a:spcAft>
              <a:buClr>
                <a:srgbClr val="191919"/>
              </a:buClr>
              <a:buSzPts val="1400"/>
              <a:buFont typeface="Arial"/>
              <a:buChar char="■"/>
              <a:defRPr>
                <a:solidFill>
                  <a:schemeClr val="dk1"/>
                </a:solidFill>
              </a:defRPr>
            </a:lvl9pPr>
          </a:lstStyle>
          <a:p>
            <a:endParaRPr/>
          </a:p>
        </p:txBody>
      </p:sp>
      <p:sp>
        <p:nvSpPr>
          <p:cNvPr id="112" name="Google Shape;112;p16"/>
          <p:cNvSpPr txBox="1">
            <a:spLocks noGrp="1"/>
          </p:cNvSpPr>
          <p:nvPr>
            <p:ph type="subTitle" idx="3"/>
          </p:nvPr>
        </p:nvSpPr>
        <p:spPr>
          <a:xfrm flipH="1">
            <a:off x="2488353" y="2754000"/>
            <a:ext cx="5052900" cy="515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13" name="Google Shape;113;p16"/>
          <p:cNvSpPr txBox="1">
            <a:spLocks noGrp="1"/>
          </p:cNvSpPr>
          <p:nvPr>
            <p:ph type="subTitle" idx="4"/>
          </p:nvPr>
        </p:nvSpPr>
        <p:spPr>
          <a:xfrm flipH="1">
            <a:off x="2496775" y="3182627"/>
            <a:ext cx="5044500" cy="142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400"/>
              <a:buFont typeface="Anaheim"/>
              <a:buChar char="●"/>
              <a:defRPr>
                <a:solidFill>
                  <a:schemeClr val="dk1"/>
                </a:solidFill>
              </a:defRPr>
            </a:lvl1pPr>
            <a:lvl2pPr lvl="1" rtl="0">
              <a:spcBef>
                <a:spcPts val="0"/>
              </a:spcBef>
              <a:spcAft>
                <a:spcPts val="0"/>
              </a:spcAft>
              <a:buClr>
                <a:srgbClr val="191919"/>
              </a:buClr>
              <a:buSzPts val="1400"/>
              <a:buFont typeface="Arial"/>
              <a:buChar char="○"/>
              <a:defRPr>
                <a:solidFill>
                  <a:schemeClr val="dk1"/>
                </a:solidFill>
              </a:defRPr>
            </a:lvl2pPr>
            <a:lvl3pPr lvl="2" rtl="0">
              <a:spcBef>
                <a:spcPts val="0"/>
              </a:spcBef>
              <a:spcAft>
                <a:spcPts val="0"/>
              </a:spcAft>
              <a:buClr>
                <a:srgbClr val="191919"/>
              </a:buClr>
              <a:buSzPts val="1400"/>
              <a:buFont typeface="Arial"/>
              <a:buChar char="■"/>
              <a:defRPr>
                <a:solidFill>
                  <a:schemeClr val="dk1"/>
                </a:solidFill>
              </a:defRPr>
            </a:lvl3pPr>
            <a:lvl4pPr lvl="3" rtl="0">
              <a:spcBef>
                <a:spcPts val="0"/>
              </a:spcBef>
              <a:spcAft>
                <a:spcPts val="0"/>
              </a:spcAft>
              <a:buClr>
                <a:srgbClr val="191919"/>
              </a:buClr>
              <a:buSzPts val="1400"/>
              <a:buFont typeface="Arial"/>
              <a:buChar char="●"/>
              <a:defRPr>
                <a:solidFill>
                  <a:schemeClr val="dk1"/>
                </a:solidFill>
              </a:defRPr>
            </a:lvl4pPr>
            <a:lvl5pPr lvl="4" rtl="0">
              <a:spcBef>
                <a:spcPts val="0"/>
              </a:spcBef>
              <a:spcAft>
                <a:spcPts val="0"/>
              </a:spcAft>
              <a:buClr>
                <a:srgbClr val="191919"/>
              </a:buClr>
              <a:buSzPts val="1400"/>
              <a:buFont typeface="Arial"/>
              <a:buChar char="○"/>
              <a:defRPr>
                <a:solidFill>
                  <a:schemeClr val="dk1"/>
                </a:solidFill>
              </a:defRPr>
            </a:lvl5pPr>
            <a:lvl6pPr lvl="5" rtl="0">
              <a:spcBef>
                <a:spcPts val="0"/>
              </a:spcBef>
              <a:spcAft>
                <a:spcPts val="0"/>
              </a:spcAft>
              <a:buClr>
                <a:srgbClr val="191919"/>
              </a:buClr>
              <a:buSzPts val="1400"/>
              <a:buFont typeface="Arial"/>
              <a:buChar char="■"/>
              <a:defRPr>
                <a:solidFill>
                  <a:schemeClr val="dk1"/>
                </a:solidFill>
              </a:defRPr>
            </a:lvl6pPr>
            <a:lvl7pPr lvl="6" rtl="0">
              <a:spcBef>
                <a:spcPts val="0"/>
              </a:spcBef>
              <a:spcAft>
                <a:spcPts val="0"/>
              </a:spcAft>
              <a:buClr>
                <a:srgbClr val="191919"/>
              </a:buClr>
              <a:buSzPts val="1400"/>
              <a:buFont typeface="Arial"/>
              <a:buChar char="●"/>
              <a:defRPr>
                <a:solidFill>
                  <a:schemeClr val="dk1"/>
                </a:solidFill>
              </a:defRPr>
            </a:lvl7pPr>
            <a:lvl8pPr lvl="7" rtl="0">
              <a:spcBef>
                <a:spcPts val="0"/>
              </a:spcBef>
              <a:spcAft>
                <a:spcPts val="0"/>
              </a:spcAft>
              <a:buClr>
                <a:srgbClr val="191919"/>
              </a:buClr>
              <a:buSzPts val="1400"/>
              <a:buFont typeface="Arial"/>
              <a:buChar char="○"/>
              <a:defRPr>
                <a:solidFill>
                  <a:schemeClr val="dk1"/>
                </a:solidFill>
              </a:defRPr>
            </a:lvl8pPr>
            <a:lvl9pPr lvl="8" rtl="0">
              <a:spcBef>
                <a:spcPts val="0"/>
              </a:spcBef>
              <a:spcAft>
                <a:spcPts val="0"/>
              </a:spcAft>
              <a:buClr>
                <a:srgbClr val="191919"/>
              </a:buClr>
              <a:buSzPts val="1400"/>
              <a:buFont typeface="Arial"/>
              <a:buChar char="■"/>
              <a:defRPr>
                <a:solidFill>
                  <a:schemeClr val="dk1"/>
                </a:solidFill>
              </a:defRPr>
            </a:lvl9pPr>
          </a:lstStyle>
          <a:p>
            <a:endParaRPr/>
          </a:p>
        </p:txBody>
      </p:sp>
      <p:sp>
        <p:nvSpPr>
          <p:cNvPr id="114" name="Google Shape;114;p16"/>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115"/>
        <p:cNvGrpSpPr/>
        <p:nvPr/>
      </p:nvGrpSpPr>
      <p:grpSpPr>
        <a:xfrm>
          <a:off x="0" y="0"/>
          <a:ext cx="0" cy="0"/>
          <a:chOff x="0" y="0"/>
          <a:chExt cx="0" cy="0"/>
        </a:xfrm>
      </p:grpSpPr>
      <p:sp>
        <p:nvSpPr>
          <p:cNvPr id="116" name="Google Shape;116;p17"/>
          <p:cNvSpPr/>
          <p:nvPr/>
        </p:nvSpPr>
        <p:spPr>
          <a:xfrm flipH="1">
            <a:off x="8006717"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4759276" flipH="1">
            <a:off x="-723717" y="3578580"/>
            <a:ext cx="2132074" cy="1617683"/>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subTitle" idx="1"/>
          </p:nvPr>
        </p:nvSpPr>
        <p:spPr>
          <a:xfrm flipH="1">
            <a:off x="1351638" y="1661188"/>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19" name="Google Shape;119;p17"/>
          <p:cNvSpPr txBox="1">
            <a:spLocks noGrp="1"/>
          </p:cNvSpPr>
          <p:nvPr>
            <p:ph type="subTitle" idx="2"/>
          </p:nvPr>
        </p:nvSpPr>
        <p:spPr>
          <a:xfrm flipH="1">
            <a:off x="1354087" y="2030038"/>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0" name="Google Shape;120;p17"/>
          <p:cNvSpPr txBox="1">
            <a:spLocks noGrp="1"/>
          </p:cNvSpPr>
          <p:nvPr>
            <p:ph type="title" hasCustomPrompt="1"/>
          </p:nvPr>
        </p:nvSpPr>
        <p:spPr>
          <a:xfrm flipH="1">
            <a:off x="1351538" y="973890"/>
            <a:ext cx="3063000" cy="753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500"/>
              <a:buNone/>
              <a:defRPr sz="45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1" name="Google Shape;121;p17"/>
          <p:cNvSpPr txBox="1">
            <a:spLocks noGrp="1"/>
          </p:cNvSpPr>
          <p:nvPr>
            <p:ph type="subTitle" idx="3"/>
          </p:nvPr>
        </p:nvSpPr>
        <p:spPr>
          <a:xfrm flipH="1">
            <a:off x="4729463" y="1661188"/>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22" name="Google Shape;122;p17"/>
          <p:cNvSpPr txBox="1">
            <a:spLocks noGrp="1"/>
          </p:cNvSpPr>
          <p:nvPr>
            <p:ph type="subTitle" idx="4"/>
          </p:nvPr>
        </p:nvSpPr>
        <p:spPr>
          <a:xfrm flipH="1">
            <a:off x="4731913" y="2030038"/>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3" name="Google Shape;123;p17"/>
          <p:cNvSpPr txBox="1">
            <a:spLocks noGrp="1"/>
          </p:cNvSpPr>
          <p:nvPr>
            <p:ph type="title" idx="5" hasCustomPrompt="1"/>
          </p:nvPr>
        </p:nvSpPr>
        <p:spPr>
          <a:xfrm flipH="1">
            <a:off x="4729363" y="973890"/>
            <a:ext cx="3063000" cy="753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500"/>
              <a:buNone/>
              <a:defRPr sz="45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4" name="Google Shape;124;p17"/>
          <p:cNvSpPr txBox="1">
            <a:spLocks noGrp="1"/>
          </p:cNvSpPr>
          <p:nvPr>
            <p:ph type="subTitle" idx="6"/>
          </p:nvPr>
        </p:nvSpPr>
        <p:spPr>
          <a:xfrm flipH="1">
            <a:off x="1351638" y="3414963"/>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25" name="Google Shape;125;p17"/>
          <p:cNvSpPr txBox="1">
            <a:spLocks noGrp="1"/>
          </p:cNvSpPr>
          <p:nvPr>
            <p:ph type="subTitle" idx="7"/>
          </p:nvPr>
        </p:nvSpPr>
        <p:spPr>
          <a:xfrm flipH="1">
            <a:off x="1354087" y="3783813"/>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6" name="Google Shape;126;p17"/>
          <p:cNvSpPr txBox="1">
            <a:spLocks noGrp="1"/>
          </p:cNvSpPr>
          <p:nvPr>
            <p:ph type="title" idx="8" hasCustomPrompt="1"/>
          </p:nvPr>
        </p:nvSpPr>
        <p:spPr>
          <a:xfrm flipH="1">
            <a:off x="1351538" y="2727665"/>
            <a:ext cx="3063000" cy="753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500"/>
              <a:buNone/>
              <a:defRPr sz="45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27" name="Google Shape;127;p17"/>
          <p:cNvSpPr txBox="1">
            <a:spLocks noGrp="1"/>
          </p:cNvSpPr>
          <p:nvPr>
            <p:ph type="subTitle" idx="9"/>
          </p:nvPr>
        </p:nvSpPr>
        <p:spPr>
          <a:xfrm flipH="1">
            <a:off x="4729463" y="3414963"/>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28" name="Google Shape;128;p17"/>
          <p:cNvSpPr txBox="1">
            <a:spLocks noGrp="1"/>
          </p:cNvSpPr>
          <p:nvPr>
            <p:ph type="subTitle" idx="13"/>
          </p:nvPr>
        </p:nvSpPr>
        <p:spPr>
          <a:xfrm flipH="1">
            <a:off x="4731913" y="3783813"/>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9" name="Google Shape;129;p17"/>
          <p:cNvSpPr txBox="1">
            <a:spLocks noGrp="1"/>
          </p:cNvSpPr>
          <p:nvPr>
            <p:ph type="title" idx="14" hasCustomPrompt="1"/>
          </p:nvPr>
        </p:nvSpPr>
        <p:spPr>
          <a:xfrm flipH="1">
            <a:off x="4729363" y="2727665"/>
            <a:ext cx="3063000" cy="753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500"/>
              <a:buNone/>
              <a:defRPr sz="45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130" name="Google Shape;130;p17"/>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31"/>
        <p:cNvGrpSpPr/>
        <p:nvPr/>
      </p:nvGrpSpPr>
      <p:grpSpPr>
        <a:xfrm>
          <a:off x="0" y="0"/>
          <a:ext cx="0" cy="0"/>
          <a:chOff x="0" y="0"/>
          <a:chExt cx="0" cy="0"/>
        </a:xfrm>
      </p:grpSpPr>
      <p:sp>
        <p:nvSpPr>
          <p:cNvPr id="132" name="Google Shape;132;p18"/>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txBox="1">
            <a:spLocks noGrp="1"/>
          </p:cNvSpPr>
          <p:nvPr>
            <p:ph type="ctrTitle"/>
          </p:nvPr>
        </p:nvSpPr>
        <p:spPr>
          <a:xfrm>
            <a:off x="713225" y="539500"/>
            <a:ext cx="7717500" cy="689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8"/>
          <p:cNvSpPr txBox="1">
            <a:spLocks noGrp="1"/>
          </p:cNvSpPr>
          <p:nvPr>
            <p:ph type="subTitle" idx="1"/>
          </p:nvPr>
        </p:nvSpPr>
        <p:spPr>
          <a:xfrm flipH="1">
            <a:off x="1002269" y="2346650"/>
            <a:ext cx="2249400" cy="515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36" name="Google Shape;136;p18"/>
          <p:cNvSpPr txBox="1">
            <a:spLocks noGrp="1"/>
          </p:cNvSpPr>
          <p:nvPr>
            <p:ph type="subTitle" idx="2"/>
          </p:nvPr>
        </p:nvSpPr>
        <p:spPr>
          <a:xfrm flipH="1">
            <a:off x="1004219" y="2775275"/>
            <a:ext cx="2245500" cy="18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a:endParaRPr/>
          </a:p>
        </p:txBody>
      </p:sp>
      <p:sp>
        <p:nvSpPr>
          <p:cNvPr id="137" name="Google Shape;137;p18"/>
          <p:cNvSpPr txBox="1">
            <a:spLocks noGrp="1"/>
          </p:cNvSpPr>
          <p:nvPr>
            <p:ph type="subTitle" idx="3"/>
          </p:nvPr>
        </p:nvSpPr>
        <p:spPr>
          <a:xfrm flipH="1">
            <a:off x="3447294" y="2346650"/>
            <a:ext cx="2249400" cy="515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38" name="Google Shape;138;p18"/>
          <p:cNvSpPr txBox="1">
            <a:spLocks noGrp="1"/>
          </p:cNvSpPr>
          <p:nvPr>
            <p:ph type="subTitle" idx="4"/>
          </p:nvPr>
        </p:nvSpPr>
        <p:spPr>
          <a:xfrm flipH="1">
            <a:off x="3449244" y="2775275"/>
            <a:ext cx="2245500" cy="18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a:endParaRPr/>
          </a:p>
        </p:txBody>
      </p:sp>
      <p:sp>
        <p:nvSpPr>
          <p:cNvPr id="139" name="Google Shape;139;p18"/>
          <p:cNvSpPr txBox="1">
            <a:spLocks noGrp="1"/>
          </p:cNvSpPr>
          <p:nvPr>
            <p:ph type="subTitle" idx="5"/>
          </p:nvPr>
        </p:nvSpPr>
        <p:spPr>
          <a:xfrm flipH="1">
            <a:off x="5892319" y="2346650"/>
            <a:ext cx="2249400" cy="515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40" name="Google Shape;140;p18"/>
          <p:cNvSpPr txBox="1">
            <a:spLocks noGrp="1"/>
          </p:cNvSpPr>
          <p:nvPr>
            <p:ph type="subTitle" idx="6"/>
          </p:nvPr>
        </p:nvSpPr>
        <p:spPr>
          <a:xfrm flipH="1">
            <a:off x="5894269" y="2775275"/>
            <a:ext cx="2245500" cy="18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a:endParaRPr/>
          </a:p>
        </p:txBody>
      </p:sp>
      <p:sp>
        <p:nvSpPr>
          <p:cNvPr id="141" name="Google Shape;141;p18"/>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42"/>
        <p:cNvGrpSpPr/>
        <p:nvPr/>
      </p:nvGrpSpPr>
      <p:grpSpPr>
        <a:xfrm>
          <a:off x="0" y="0"/>
          <a:ext cx="0" cy="0"/>
          <a:chOff x="0" y="0"/>
          <a:chExt cx="0" cy="0"/>
        </a:xfrm>
      </p:grpSpPr>
      <p:sp>
        <p:nvSpPr>
          <p:cNvPr id="143" name="Google Shape;143;p19"/>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ctrTitle"/>
          </p:nvPr>
        </p:nvSpPr>
        <p:spPr>
          <a:xfrm>
            <a:off x="713225" y="539500"/>
            <a:ext cx="7717500" cy="689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6" name="Google Shape;146;p19"/>
          <p:cNvSpPr txBox="1">
            <a:spLocks noGrp="1"/>
          </p:cNvSpPr>
          <p:nvPr>
            <p:ph type="subTitle" idx="1"/>
          </p:nvPr>
        </p:nvSpPr>
        <p:spPr>
          <a:xfrm flipH="1">
            <a:off x="1351638" y="1965988"/>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47" name="Google Shape;147;p19"/>
          <p:cNvSpPr txBox="1">
            <a:spLocks noGrp="1"/>
          </p:cNvSpPr>
          <p:nvPr>
            <p:ph type="subTitle" idx="2"/>
          </p:nvPr>
        </p:nvSpPr>
        <p:spPr>
          <a:xfrm flipH="1">
            <a:off x="1354087" y="2334838"/>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48" name="Google Shape;148;p19"/>
          <p:cNvSpPr txBox="1">
            <a:spLocks noGrp="1"/>
          </p:cNvSpPr>
          <p:nvPr>
            <p:ph type="subTitle" idx="3"/>
          </p:nvPr>
        </p:nvSpPr>
        <p:spPr>
          <a:xfrm flipH="1">
            <a:off x="4729463" y="1965988"/>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49" name="Google Shape;149;p19"/>
          <p:cNvSpPr txBox="1">
            <a:spLocks noGrp="1"/>
          </p:cNvSpPr>
          <p:nvPr>
            <p:ph type="subTitle" idx="4"/>
          </p:nvPr>
        </p:nvSpPr>
        <p:spPr>
          <a:xfrm flipH="1">
            <a:off x="4731913" y="2334838"/>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0" name="Google Shape;150;p19"/>
          <p:cNvSpPr txBox="1">
            <a:spLocks noGrp="1"/>
          </p:cNvSpPr>
          <p:nvPr>
            <p:ph type="subTitle" idx="5"/>
          </p:nvPr>
        </p:nvSpPr>
        <p:spPr>
          <a:xfrm flipH="1">
            <a:off x="1351638" y="3414963"/>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51" name="Google Shape;151;p19"/>
          <p:cNvSpPr txBox="1">
            <a:spLocks noGrp="1"/>
          </p:cNvSpPr>
          <p:nvPr>
            <p:ph type="subTitle" idx="6"/>
          </p:nvPr>
        </p:nvSpPr>
        <p:spPr>
          <a:xfrm flipH="1">
            <a:off x="1354087" y="3783813"/>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2" name="Google Shape;152;p19"/>
          <p:cNvSpPr txBox="1">
            <a:spLocks noGrp="1"/>
          </p:cNvSpPr>
          <p:nvPr>
            <p:ph type="subTitle" idx="7"/>
          </p:nvPr>
        </p:nvSpPr>
        <p:spPr>
          <a:xfrm flipH="1">
            <a:off x="4729463" y="3414963"/>
            <a:ext cx="30630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53" name="Google Shape;153;p19"/>
          <p:cNvSpPr txBox="1">
            <a:spLocks noGrp="1"/>
          </p:cNvSpPr>
          <p:nvPr>
            <p:ph type="subTitle" idx="8"/>
          </p:nvPr>
        </p:nvSpPr>
        <p:spPr>
          <a:xfrm flipH="1">
            <a:off x="4731913" y="3783813"/>
            <a:ext cx="3057900" cy="3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54" name="Google Shape;154;p19"/>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5"/>
        <p:cNvGrpSpPr/>
        <p:nvPr/>
      </p:nvGrpSpPr>
      <p:grpSpPr>
        <a:xfrm>
          <a:off x="0" y="0"/>
          <a:ext cx="0" cy="0"/>
          <a:chOff x="0" y="0"/>
          <a:chExt cx="0" cy="0"/>
        </a:xfrm>
      </p:grpSpPr>
      <p:sp>
        <p:nvSpPr>
          <p:cNvPr id="156" name="Google Shape;156;p20"/>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txBox="1">
            <a:spLocks noGrp="1"/>
          </p:cNvSpPr>
          <p:nvPr>
            <p:ph type="ctrTitle"/>
          </p:nvPr>
        </p:nvSpPr>
        <p:spPr>
          <a:xfrm>
            <a:off x="713225" y="539500"/>
            <a:ext cx="7717500" cy="689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8" name="Google Shape;158;p20"/>
          <p:cNvSpPr txBox="1">
            <a:spLocks noGrp="1"/>
          </p:cNvSpPr>
          <p:nvPr>
            <p:ph type="subTitle" idx="1"/>
          </p:nvPr>
        </p:nvSpPr>
        <p:spPr>
          <a:xfrm flipH="1">
            <a:off x="951746" y="1966000"/>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59" name="Google Shape;159;p20"/>
          <p:cNvSpPr txBox="1">
            <a:spLocks noGrp="1"/>
          </p:cNvSpPr>
          <p:nvPr>
            <p:ph type="subTitle" idx="2"/>
          </p:nvPr>
        </p:nvSpPr>
        <p:spPr>
          <a:xfrm flipH="1">
            <a:off x="953450" y="2334850"/>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60" name="Google Shape;160;p20"/>
          <p:cNvSpPr txBox="1">
            <a:spLocks noGrp="1"/>
          </p:cNvSpPr>
          <p:nvPr>
            <p:ph type="subTitle" idx="3"/>
          </p:nvPr>
        </p:nvSpPr>
        <p:spPr>
          <a:xfrm flipH="1">
            <a:off x="951746" y="3414975"/>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61" name="Google Shape;161;p20"/>
          <p:cNvSpPr txBox="1">
            <a:spLocks noGrp="1"/>
          </p:cNvSpPr>
          <p:nvPr>
            <p:ph type="subTitle" idx="4"/>
          </p:nvPr>
        </p:nvSpPr>
        <p:spPr>
          <a:xfrm flipH="1">
            <a:off x="953450" y="3783825"/>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62" name="Google Shape;162;p20"/>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txBox="1">
            <a:spLocks noGrp="1"/>
          </p:cNvSpPr>
          <p:nvPr>
            <p:ph type="subTitle" idx="5"/>
          </p:nvPr>
        </p:nvSpPr>
        <p:spPr>
          <a:xfrm flipH="1">
            <a:off x="3476246" y="1966000"/>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64" name="Google Shape;164;p20"/>
          <p:cNvSpPr txBox="1">
            <a:spLocks noGrp="1"/>
          </p:cNvSpPr>
          <p:nvPr>
            <p:ph type="subTitle" idx="6"/>
          </p:nvPr>
        </p:nvSpPr>
        <p:spPr>
          <a:xfrm flipH="1">
            <a:off x="3477950" y="2334850"/>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65" name="Google Shape;165;p20"/>
          <p:cNvSpPr txBox="1">
            <a:spLocks noGrp="1"/>
          </p:cNvSpPr>
          <p:nvPr>
            <p:ph type="subTitle" idx="7"/>
          </p:nvPr>
        </p:nvSpPr>
        <p:spPr>
          <a:xfrm flipH="1">
            <a:off x="3476246" y="3414975"/>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66" name="Google Shape;166;p20"/>
          <p:cNvSpPr txBox="1">
            <a:spLocks noGrp="1"/>
          </p:cNvSpPr>
          <p:nvPr>
            <p:ph type="subTitle" idx="8"/>
          </p:nvPr>
        </p:nvSpPr>
        <p:spPr>
          <a:xfrm flipH="1">
            <a:off x="3477950" y="3783825"/>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67" name="Google Shape;167;p20"/>
          <p:cNvSpPr txBox="1">
            <a:spLocks noGrp="1"/>
          </p:cNvSpPr>
          <p:nvPr>
            <p:ph type="subTitle" idx="9"/>
          </p:nvPr>
        </p:nvSpPr>
        <p:spPr>
          <a:xfrm flipH="1">
            <a:off x="6000746" y="1966000"/>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68" name="Google Shape;168;p20"/>
          <p:cNvSpPr txBox="1">
            <a:spLocks noGrp="1"/>
          </p:cNvSpPr>
          <p:nvPr>
            <p:ph type="subTitle" idx="13"/>
          </p:nvPr>
        </p:nvSpPr>
        <p:spPr>
          <a:xfrm flipH="1">
            <a:off x="6002450" y="2334850"/>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69" name="Google Shape;169;p20"/>
          <p:cNvSpPr txBox="1">
            <a:spLocks noGrp="1"/>
          </p:cNvSpPr>
          <p:nvPr>
            <p:ph type="subTitle" idx="14"/>
          </p:nvPr>
        </p:nvSpPr>
        <p:spPr>
          <a:xfrm flipH="1">
            <a:off x="6000746" y="3414975"/>
            <a:ext cx="2191500" cy="4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70" name="Google Shape;170;p20"/>
          <p:cNvSpPr txBox="1">
            <a:spLocks noGrp="1"/>
          </p:cNvSpPr>
          <p:nvPr>
            <p:ph type="subTitle" idx="15"/>
          </p:nvPr>
        </p:nvSpPr>
        <p:spPr>
          <a:xfrm flipH="1">
            <a:off x="6002450" y="3783825"/>
            <a:ext cx="2187900" cy="6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71" name="Google Shape;171;p20"/>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640000" y="2554200"/>
            <a:ext cx="58641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3588775" y="1149000"/>
            <a:ext cx="1966200" cy="1223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9" name="Google Shape;19;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0" name="Google Shape;20;p3"/>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2"/>
        <p:cNvGrpSpPr/>
        <p:nvPr/>
      </p:nvGrpSpPr>
      <p:grpSpPr>
        <a:xfrm>
          <a:off x="0" y="0"/>
          <a:ext cx="0" cy="0"/>
          <a:chOff x="0" y="0"/>
          <a:chExt cx="0" cy="0"/>
        </a:xfrm>
      </p:grpSpPr>
      <p:grpSp>
        <p:nvGrpSpPr>
          <p:cNvPr id="173" name="Google Shape;173;p21"/>
          <p:cNvGrpSpPr/>
          <p:nvPr/>
        </p:nvGrpSpPr>
        <p:grpSpPr>
          <a:xfrm>
            <a:off x="-76248" y="-76200"/>
            <a:ext cx="9296449" cy="5295900"/>
            <a:chOff x="-76248" y="-76200"/>
            <a:chExt cx="9296449" cy="5295900"/>
          </a:xfrm>
        </p:grpSpPr>
        <p:sp>
          <p:nvSpPr>
            <p:cNvPr id="174" name="Google Shape;174;p21"/>
            <p:cNvSpPr/>
            <p:nvPr/>
          </p:nvSpPr>
          <p:spPr>
            <a:xfrm flipH="1">
              <a:off x="7378415" y="-76200"/>
              <a:ext cx="1841785" cy="1480317"/>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rot="10800000">
              <a:off x="-76248" y="4624327"/>
              <a:ext cx="1969073" cy="595373"/>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1"/>
          <p:cNvSpPr txBox="1">
            <a:spLocks noGrp="1"/>
          </p:cNvSpPr>
          <p:nvPr>
            <p:ph type="ctrTitle"/>
          </p:nvPr>
        </p:nvSpPr>
        <p:spPr>
          <a:xfrm>
            <a:off x="713225" y="539500"/>
            <a:ext cx="3858900" cy="8646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sz="6000" b="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77" name="Google Shape;177;p21"/>
          <p:cNvSpPr txBox="1">
            <a:spLocks noGrp="1"/>
          </p:cNvSpPr>
          <p:nvPr>
            <p:ph type="subTitle" idx="1"/>
          </p:nvPr>
        </p:nvSpPr>
        <p:spPr>
          <a:xfrm>
            <a:off x="713225" y="1399282"/>
            <a:ext cx="3858900" cy="111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8" name="Google Shape;178;p21"/>
          <p:cNvSpPr txBox="1"/>
          <p:nvPr/>
        </p:nvSpPr>
        <p:spPr>
          <a:xfrm>
            <a:off x="713225" y="3567125"/>
            <a:ext cx="4058400" cy="681000"/>
          </a:xfrm>
          <a:prstGeom prst="rect">
            <a:avLst/>
          </a:prstGeom>
          <a:noFill/>
          <a:ln>
            <a:noFill/>
          </a:ln>
        </p:spPr>
        <p:txBody>
          <a:bodyPr spcFirstLastPara="1" wrap="square" lIns="91425" tIns="91425" rIns="91425" bIns="91425" anchor="b" anchorCtr="0">
            <a:noAutofit/>
          </a:bodyPr>
          <a:lstStyle/>
          <a:p>
            <a:pPr marL="0" lvl="0" indent="0" algn="l" rtl="0">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illustrations by </a:t>
            </a:r>
            <a:r>
              <a:rPr lang="en" sz="1200" b="1" u="sng">
                <a:solidFill>
                  <a:schemeClr val="hlink"/>
                </a:solidFill>
                <a:latin typeface="Albert Sans"/>
                <a:ea typeface="Albert Sans"/>
                <a:cs typeface="Albert Sans"/>
                <a:sym typeface="Albert Sans"/>
                <a:hlinkClick r:id="rId4"/>
              </a:rPr>
              <a:t>Storyset</a:t>
            </a:r>
            <a:r>
              <a:rPr lang="en" sz="1200">
                <a:solidFill>
                  <a:schemeClr val="dk1"/>
                </a:solidFill>
                <a:latin typeface="Albert Sans"/>
                <a:ea typeface="Albert Sans"/>
                <a:cs typeface="Albert Sans"/>
                <a:sym typeface="Albert Sans"/>
              </a:rPr>
              <a:t> and infographics &amp; images by </a:t>
            </a:r>
            <a:r>
              <a:rPr lang="en" sz="12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1200" b="1" u="sng">
              <a:solidFill>
                <a:schemeClr val="dk1"/>
              </a:solidFill>
              <a:latin typeface="Albert Sans"/>
              <a:ea typeface="Albert Sans"/>
              <a:cs typeface="Albert Sans"/>
              <a:sym typeface="Albert Sans"/>
            </a:endParaRPr>
          </a:p>
        </p:txBody>
      </p:sp>
      <p:sp>
        <p:nvSpPr>
          <p:cNvPr id="179" name="Google Shape;179;p21"/>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80"/>
        <p:cNvGrpSpPr/>
        <p:nvPr/>
      </p:nvGrpSpPr>
      <p:grpSpPr>
        <a:xfrm>
          <a:off x="0" y="0"/>
          <a:ext cx="0" cy="0"/>
          <a:chOff x="0" y="0"/>
          <a:chExt cx="0" cy="0"/>
        </a:xfrm>
      </p:grpSpPr>
      <p:sp>
        <p:nvSpPr>
          <p:cNvPr id="181" name="Google Shape;181;p22"/>
          <p:cNvSpPr/>
          <p:nvPr/>
        </p:nvSpPr>
        <p:spPr>
          <a:xfrm rot="124013" flipH="1">
            <a:off x="5716132" y="-544115"/>
            <a:ext cx="3595434" cy="2889757"/>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10675987" flipH="1">
            <a:off x="-94118" y="2780110"/>
            <a:ext cx="3595434" cy="2889757"/>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84"/>
        <p:cNvGrpSpPr/>
        <p:nvPr/>
      </p:nvGrpSpPr>
      <p:grpSpPr>
        <a:xfrm>
          <a:off x="0" y="0"/>
          <a:ext cx="0" cy="0"/>
          <a:chOff x="0" y="0"/>
          <a:chExt cx="0" cy="0"/>
        </a:xfrm>
      </p:grpSpPr>
      <p:sp>
        <p:nvSpPr>
          <p:cNvPr id="185" name="Google Shape;185;p23"/>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ctrTitle"/>
          </p:nvPr>
        </p:nvSpPr>
        <p:spPr>
          <a:xfrm>
            <a:off x="713225" y="539500"/>
            <a:ext cx="7717500" cy="689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952650" y="1397000"/>
            <a:ext cx="7239000" cy="32067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200"/>
            </a:lvl1pPr>
            <a:lvl2pPr marL="914400" lvl="1" indent="-317500">
              <a:spcBef>
                <a:spcPts val="0"/>
              </a:spcBef>
              <a:spcAft>
                <a:spcPts val="0"/>
              </a:spcAft>
              <a:buClr>
                <a:srgbClr val="191919"/>
              </a:buClr>
              <a:buSzPts val="1400"/>
              <a:buFont typeface="Anaheim"/>
              <a:buChar char="○"/>
              <a:defRPr/>
            </a:lvl2pPr>
            <a:lvl3pPr marL="1371600" lvl="2" indent="-317500">
              <a:spcBef>
                <a:spcPts val="0"/>
              </a:spcBef>
              <a:spcAft>
                <a:spcPts val="0"/>
              </a:spcAft>
              <a:buClr>
                <a:srgbClr val="191919"/>
              </a:buClr>
              <a:buSzPts val="1400"/>
              <a:buFont typeface="Anaheim"/>
              <a:buChar char="■"/>
              <a:defRPr/>
            </a:lvl3pPr>
            <a:lvl4pPr marL="1828800" lvl="3" indent="-317500">
              <a:spcBef>
                <a:spcPts val="0"/>
              </a:spcBef>
              <a:spcAft>
                <a:spcPts val="0"/>
              </a:spcAft>
              <a:buClr>
                <a:srgbClr val="191919"/>
              </a:buClr>
              <a:buSzPts val="1400"/>
              <a:buFont typeface="Anaheim"/>
              <a:buChar char="●"/>
              <a:defRPr/>
            </a:lvl4pPr>
            <a:lvl5pPr marL="2286000" lvl="4" indent="-317500">
              <a:spcBef>
                <a:spcPts val="0"/>
              </a:spcBef>
              <a:spcAft>
                <a:spcPts val="0"/>
              </a:spcAft>
              <a:buClr>
                <a:srgbClr val="191919"/>
              </a:buClr>
              <a:buSzPts val="1400"/>
              <a:buFont typeface="Anaheim"/>
              <a:buChar char="○"/>
              <a:defRPr/>
            </a:lvl5pPr>
            <a:lvl6pPr marL="2743200" lvl="5" indent="-317500">
              <a:spcBef>
                <a:spcPts val="0"/>
              </a:spcBef>
              <a:spcAft>
                <a:spcPts val="0"/>
              </a:spcAft>
              <a:buClr>
                <a:srgbClr val="191919"/>
              </a:buClr>
              <a:buSzPts val="1400"/>
              <a:buFont typeface="Anaheim"/>
              <a:buChar char="■"/>
              <a:defRPr/>
            </a:lvl6pPr>
            <a:lvl7pPr marL="3200400" lvl="6" indent="-317500">
              <a:spcBef>
                <a:spcPts val="0"/>
              </a:spcBef>
              <a:spcAft>
                <a:spcPts val="0"/>
              </a:spcAft>
              <a:buClr>
                <a:srgbClr val="191919"/>
              </a:buClr>
              <a:buSzPts val="1400"/>
              <a:buFont typeface="Anaheim"/>
              <a:buChar char="●"/>
              <a:defRPr/>
            </a:lvl7pPr>
            <a:lvl8pPr marL="3657600" lvl="7" indent="-317500">
              <a:spcBef>
                <a:spcPts val="0"/>
              </a:spcBef>
              <a:spcAft>
                <a:spcPts val="0"/>
              </a:spcAft>
              <a:buClr>
                <a:srgbClr val="191919"/>
              </a:buClr>
              <a:buSzPts val="1400"/>
              <a:buFont typeface="Anaheim"/>
              <a:buChar char="○"/>
              <a:defRPr/>
            </a:lvl8pPr>
            <a:lvl9pPr marL="4114800" lvl="8" indent="-317500">
              <a:spcBef>
                <a:spcPts val="0"/>
              </a:spcBef>
              <a:spcAft>
                <a:spcPts val="0"/>
              </a:spcAft>
              <a:buClr>
                <a:srgbClr val="191919"/>
              </a:buClr>
              <a:buSzPts val="1400"/>
              <a:buFont typeface="Anaheim"/>
              <a:buChar char="■"/>
              <a:defRPr/>
            </a:lvl9pPr>
          </a:lstStyle>
          <a:p>
            <a:endParaRPr/>
          </a:p>
        </p:txBody>
      </p:sp>
      <p:sp>
        <p:nvSpPr>
          <p:cNvPr id="26" name="Google Shape;26;p4"/>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flipH="1">
            <a:off x="8006717"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rot="4759276" flipH="1">
            <a:off x="-723717" y="3578580"/>
            <a:ext cx="2132074" cy="1617683"/>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ctr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 name="Google Shape;31;p5"/>
          <p:cNvSpPr txBox="1">
            <a:spLocks noGrp="1"/>
          </p:cNvSpPr>
          <p:nvPr>
            <p:ph type="subTitle" idx="1"/>
          </p:nvPr>
        </p:nvSpPr>
        <p:spPr>
          <a:xfrm flipH="1">
            <a:off x="1533067" y="2346650"/>
            <a:ext cx="2729700" cy="515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2" name="Google Shape;32;p5"/>
          <p:cNvSpPr txBox="1">
            <a:spLocks noGrp="1"/>
          </p:cNvSpPr>
          <p:nvPr>
            <p:ph type="subTitle" idx="2"/>
          </p:nvPr>
        </p:nvSpPr>
        <p:spPr>
          <a:xfrm flipH="1">
            <a:off x="1537583" y="2775275"/>
            <a:ext cx="2725200" cy="18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400"/>
              <a:buFont typeface="Anaheim"/>
              <a:buChar char="●"/>
              <a:defRPr>
                <a:solidFill>
                  <a:schemeClr val="dk1"/>
                </a:solidFill>
              </a:defRPr>
            </a:lvl1pPr>
            <a:lvl2pPr lvl="1" rtl="0">
              <a:spcBef>
                <a:spcPts val="0"/>
              </a:spcBef>
              <a:spcAft>
                <a:spcPts val="0"/>
              </a:spcAft>
              <a:buClr>
                <a:srgbClr val="191919"/>
              </a:buClr>
              <a:buSzPts val="1400"/>
              <a:buFont typeface="Arial"/>
              <a:buChar char="○"/>
              <a:defRPr>
                <a:solidFill>
                  <a:schemeClr val="dk1"/>
                </a:solidFill>
              </a:defRPr>
            </a:lvl2pPr>
            <a:lvl3pPr lvl="2" rtl="0">
              <a:spcBef>
                <a:spcPts val="0"/>
              </a:spcBef>
              <a:spcAft>
                <a:spcPts val="0"/>
              </a:spcAft>
              <a:buClr>
                <a:srgbClr val="191919"/>
              </a:buClr>
              <a:buSzPts val="1400"/>
              <a:buFont typeface="Arial"/>
              <a:buChar char="■"/>
              <a:defRPr>
                <a:solidFill>
                  <a:schemeClr val="dk1"/>
                </a:solidFill>
              </a:defRPr>
            </a:lvl3pPr>
            <a:lvl4pPr lvl="3" rtl="0">
              <a:spcBef>
                <a:spcPts val="0"/>
              </a:spcBef>
              <a:spcAft>
                <a:spcPts val="0"/>
              </a:spcAft>
              <a:buClr>
                <a:srgbClr val="191919"/>
              </a:buClr>
              <a:buSzPts val="1400"/>
              <a:buFont typeface="Arial"/>
              <a:buChar char="●"/>
              <a:defRPr>
                <a:solidFill>
                  <a:schemeClr val="dk1"/>
                </a:solidFill>
              </a:defRPr>
            </a:lvl4pPr>
            <a:lvl5pPr lvl="4" rtl="0">
              <a:spcBef>
                <a:spcPts val="0"/>
              </a:spcBef>
              <a:spcAft>
                <a:spcPts val="0"/>
              </a:spcAft>
              <a:buClr>
                <a:srgbClr val="191919"/>
              </a:buClr>
              <a:buSzPts val="1400"/>
              <a:buFont typeface="Arial"/>
              <a:buChar char="○"/>
              <a:defRPr>
                <a:solidFill>
                  <a:schemeClr val="dk1"/>
                </a:solidFill>
              </a:defRPr>
            </a:lvl5pPr>
            <a:lvl6pPr lvl="5" rtl="0">
              <a:spcBef>
                <a:spcPts val="0"/>
              </a:spcBef>
              <a:spcAft>
                <a:spcPts val="0"/>
              </a:spcAft>
              <a:buClr>
                <a:srgbClr val="191919"/>
              </a:buClr>
              <a:buSzPts val="1400"/>
              <a:buFont typeface="Arial"/>
              <a:buChar char="■"/>
              <a:defRPr>
                <a:solidFill>
                  <a:schemeClr val="dk1"/>
                </a:solidFill>
              </a:defRPr>
            </a:lvl6pPr>
            <a:lvl7pPr lvl="6" rtl="0">
              <a:spcBef>
                <a:spcPts val="0"/>
              </a:spcBef>
              <a:spcAft>
                <a:spcPts val="0"/>
              </a:spcAft>
              <a:buClr>
                <a:srgbClr val="191919"/>
              </a:buClr>
              <a:buSzPts val="1400"/>
              <a:buFont typeface="Arial"/>
              <a:buChar char="●"/>
              <a:defRPr>
                <a:solidFill>
                  <a:schemeClr val="dk1"/>
                </a:solidFill>
              </a:defRPr>
            </a:lvl7pPr>
            <a:lvl8pPr lvl="7" rtl="0">
              <a:spcBef>
                <a:spcPts val="0"/>
              </a:spcBef>
              <a:spcAft>
                <a:spcPts val="0"/>
              </a:spcAft>
              <a:buClr>
                <a:srgbClr val="191919"/>
              </a:buClr>
              <a:buSzPts val="1400"/>
              <a:buFont typeface="Arial"/>
              <a:buChar char="○"/>
              <a:defRPr>
                <a:solidFill>
                  <a:schemeClr val="dk1"/>
                </a:solidFill>
              </a:defRPr>
            </a:lvl8pPr>
            <a:lvl9pPr lvl="8" rtl="0">
              <a:spcBef>
                <a:spcPts val="0"/>
              </a:spcBef>
              <a:spcAft>
                <a:spcPts val="0"/>
              </a:spcAft>
              <a:buClr>
                <a:srgbClr val="191919"/>
              </a:buClr>
              <a:buSzPts val="1400"/>
              <a:buFont typeface="Arial"/>
              <a:buChar char="■"/>
              <a:defRPr>
                <a:solidFill>
                  <a:schemeClr val="dk1"/>
                </a:solidFill>
              </a:defRPr>
            </a:lvl9pPr>
          </a:lstStyle>
          <a:p>
            <a:endParaRPr/>
          </a:p>
        </p:txBody>
      </p:sp>
      <p:sp>
        <p:nvSpPr>
          <p:cNvPr id="33" name="Google Shape;33;p5"/>
          <p:cNvSpPr txBox="1">
            <a:spLocks noGrp="1"/>
          </p:cNvSpPr>
          <p:nvPr>
            <p:ph type="subTitle" idx="3"/>
          </p:nvPr>
        </p:nvSpPr>
        <p:spPr>
          <a:xfrm flipH="1">
            <a:off x="4881209" y="2346650"/>
            <a:ext cx="2729700" cy="515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200">
                <a:solidFill>
                  <a:schemeClr val="dk1"/>
                </a:solidFill>
                <a:latin typeface="Bayon"/>
                <a:ea typeface="Bayon"/>
                <a:cs typeface="Bayon"/>
                <a:sym typeface="Bay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34" name="Google Shape;34;p5"/>
          <p:cNvSpPr txBox="1">
            <a:spLocks noGrp="1"/>
          </p:cNvSpPr>
          <p:nvPr>
            <p:ph type="subTitle" idx="4"/>
          </p:nvPr>
        </p:nvSpPr>
        <p:spPr>
          <a:xfrm flipH="1">
            <a:off x="4885724" y="2775275"/>
            <a:ext cx="2725200" cy="183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400"/>
              <a:buFont typeface="Anaheim"/>
              <a:buChar char="●"/>
              <a:defRPr>
                <a:solidFill>
                  <a:schemeClr val="dk1"/>
                </a:solidFill>
              </a:defRPr>
            </a:lvl1pPr>
            <a:lvl2pPr lvl="1" rtl="0">
              <a:spcBef>
                <a:spcPts val="0"/>
              </a:spcBef>
              <a:spcAft>
                <a:spcPts val="0"/>
              </a:spcAft>
              <a:buClr>
                <a:srgbClr val="191919"/>
              </a:buClr>
              <a:buSzPts val="1400"/>
              <a:buFont typeface="Arial"/>
              <a:buChar char="○"/>
              <a:defRPr>
                <a:solidFill>
                  <a:schemeClr val="dk1"/>
                </a:solidFill>
              </a:defRPr>
            </a:lvl2pPr>
            <a:lvl3pPr lvl="2" rtl="0">
              <a:spcBef>
                <a:spcPts val="0"/>
              </a:spcBef>
              <a:spcAft>
                <a:spcPts val="0"/>
              </a:spcAft>
              <a:buClr>
                <a:srgbClr val="191919"/>
              </a:buClr>
              <a:buSzPts val="1400"/>
              <a:buFont typeface="Arial"/>
              <a:buChar char="■"/>
              <a:defRPr>
                <a:solidFill>
                  <a:schemeClr val="dk1"/>
                </a:solidFill>
              </a:defRPr>
            </a:lvl3pPr>
            <a:lvl4pPr lvl="3" rtl="0">
              <a:spcBef>
                <a:spcPts val="0"/>
              </a:spcBef>
              <a:spcAft>
                <a:spcPts val="0"/>
              </a:spcAft>
              <a:buClr>
                <a:srgbClr val="191919"/>
              </a:buClr>
              <a:buSzPts val="1400"/>
              <a:buFont typeface="Arial"/>
              <a:buChar char="●"/>
              <a:defRPr>
                <a:solidFill>
                  <a:schemeClr val="dk1"/>
                </a:solidFill>
              </a:defRPr>
            </a:lvl4pPr>
            <a:lvl5pPr lvl="4" rtl="0">
              <a:spcBef>
                <a:spcPts val="0"/>
              </a:spcBef>
              <a:spcAft>
                <a:spcPts val="0"/>
              </a:spcAft>
              <a:buClr>
                <a:srgbClr val="191919"/>
              </a:buClr>
              <a:buSzPts val="1400"/>
              <a:buFont typeface="Arial"/>
              <a:buChar char="○"/>
              <a:defRPr>
                <a:solidFill>
                  <a:schemeClr val="dk1"/>
                </a:solidFill>
              </a:defRPr>
            </a:lvl5pPr>
            <a:lvl6pPr lvl="5" rtl="0">
              <a:spcBef>
                <a:spcPts val="0"/>
              </a:spcBef>
              <a:spcAft>
                <a:spcPts val="0"/>
              </a:spcAft>
              <a:buClr>
                <a:srgbClr val="191919"/>
              </a:buClr>
              <a:buSzPts val="1400"/>
              <a:buFont typeface="Arial"/>
              <a:buChar char="■"/>
              <a:defRPr>
                <a:solidFill>
                  <a:schemeClr val="dk1"/>
                </a:solidFill>
              </a:defRPr>
            </a:lvl6pPr>
            <a:lvl7pPr lvl="6" rtl="0">
              <a:spcBef>
                <a:spcPts val="0"/>
              </a:spcBef>
              <a:spcAft>
                <a:spcPts val="0"/>
              </a:spcAft>
              <a:buClr>
                <a:srgbClr val="191919"/>
              </a:buClr>
              <a:buSzPts val="1400"/>
              <a:buFont typeface="Arial"/>
              <a:buChar char="●"/>
              <a:defRPr>
                <a:solidFill>
                  <a:schemeClr val="dk1"/>
                </a:solidFill>
              </a:defRPr>
            </a:lvl7pPr>
            <a:lvl8pPr lvl="7" rtl="0">
              <a:spcBef>
                <a:spcPts val="0"/>
              </a:spcBef>
              <a:spcAft>
                <a:spcPts val="0"/>
              </a:spcAft>
              <a:buClr>
                <a:srgbClr val="191919"/>
              </a:buClr>
              <a:buSzPts val="1400"/>
              <a:buFont typeface="Arial"/>
              <a:buChar char="○"/>
              <a:defRPr>
                <a:solidFill>
                  <a:schemeClr val="dk1"/>
                </a:solidFill>
              </a:defRPr>
            </a:lvl8pPr>
            <a:lvl9pPr lvl="8" rtl="0">
              <a:spcBef>
                <a:spcPts val="0"/>
              </a:spcBef>
              <a:spcAft>
                <a:spcPts val="0"/>
              </a:spcAft>
              <a:buClr>
                <a:srgbClr val="191919"/>
              </a:buClr>
              <a:buSzPts val="1400"/>
              <a:buFont typeface="Arial"/>
              <a:buChar char="■"/>
              <a:defRPr>
                <a:solidFill>
                  <a:schemeClr val="dk1"/>
                </a:solidFill>
              </a:defRPr>
            </a:lvl9pPr>
          </a:lstStyle>
          <a:p>
            <a:endParaRPr/>
          </a:p>
        </p:txBody>
      </p:sp>
      <p:sp>
        <p:nvSpPr>
          <p:cNvPr id="35" name="Google Shape;35;p5"/>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749148" y="-200324"/>
            <a:ext cx="1887133" cy="1234136"/>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1531986" flipH="1">
            <a:off x="7583943" y="3946163"/>
            <a:ext cx="2132060" cy="1617672"/>
          </a:xfrm>
          <a:custGeom>
            <a:avLst/>
            <a:gdLst/>
            <a:ahLst/>
            <a:cxnLst/>
            <a:rect l="l" t="t" r="r" b="b"/>
            <a:pathLst>
              <a:path w="32678" h="24794" extrusionOk="0">
                <a:moveTo>
                  <a:pt x="2908" y="1"/>
                </a:moveTo>
                <a:cubicBezTo>
                  <a:pt x="2891" y="1"/>
                  <a:pt x="2874" y="1"/>
                  <a:pt x="2857" y="1"/>
                </a:cubicBezTo>
                <a:cubicBezTo>
                  <a:pt x="2067" y="1"/>
                  <a:pt x="1004" y="153"/>
                  <a:pt x="1" y="472"/>
                </a:cubicBezTo>
                <a:lnTo>
                  <a:pt x="1" y="24794"/>
                </a:lnTo>
                <a:lnTo>
                  <a:pt x="32207" y="24794"/>
                </a:lnTo>
                <a:cubicBezTo>
                  <a:pt x="32419" y="23715"/>
                  <a:pt x="32541" y="22636"/>
                  <a:pt x="32602" y="21543"/>
                </a:cubicBezTo>
                <a:cubicBezTo>
                  <a:pt x="32678" y="20206"/>
                  <a:pt x="32617" y="18838"/>
                  <a:pt x="32222" y="17562"/>
                </a:cubicBezTo>
                <a:cubicBezTo>
                  <a:pt x="31599" y="15496"/>
                  <a:pt x="30095" y="13749"/>
                  <a:pt x="28227" y="12656"/>
                </a:cubicBezTo>
                <a:cubicBezTo>
                  <a:pt x="26517" y="11669"/>
                  <a:pt x="24527" y="11216"/>
                  <a:pt x="22549" y="11216"/>
                </a:cubicBezTo>
                <a:cubicBezTo>
                  <a:pt x="22365" y="11216"/>
                  <a:pt x="22181" y="11220"/>
                  <a:pt x="21998" y="11228"/>
                </a:cubicBezTo>
                <a:cubicBezTo>
                  <a:pt x="19841" y="11334"/>
                  <a:pt x="17745" y="11957"/>
                  <a:pt x="15587" y="12033"/>
                </a:cubicBezTo>
                <a:cubicBezTo>
                  <a:pt x="15468" y="12037"/>
                  <a:pt x="15348" y="12039"/>
                  <a:pt x="15228" y="12039"/>
                </a:cubicBezTo>
                <a:cubicBezTo>
                  <a:pt x="13185" y="12039"/>
                  <a:pt x="11007" y="11418"/>
                  <a:pt x="9845" y="9754"/>
                </a:cubicBezTo>
                <a:cubicBezTo>
                  <a:pt x="8341" y="7612"/>
                  <a:pt x="8994" y="4498"/>
                  <a:pt x="7566" y="2310"/>
                </a:cubicBezTo>
                <a:cubicBezTo>
                  <a:pt x="6573" y="805"/>
                  <a:pt x="4715" y="1"/>
                  <a:pt x="290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ctrTitle"/>
          </p:nvPr>
        </p:nvSpPr>
        <p:spPr>
          <a:xfrm>
            <a:off x="713225" y="539500"/>
            <a:ext cx="7717500" cy="461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6"/>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p:nvPr/>
        </p:nvSpPr>
        <p:spPr>
          <a:xfrm rot="268677">
            <a:off x="6019366" y="-483990"/>
            <a:ext cx="5357310" cy="1930104"/>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rot="10675990">
            <a:off x="8377765" y="2086370"/>
            <a:ext cx="3982182" cy="3200623"/>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ctrTitle"/>
          </p:nvPr>
        </p:nvSpPr>
        <p:spPr>
          <a:xfrm>
            <a:off x="713225" y="1116875"/>
            <a:ext cx="3310200" cy="14631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45" name="Google Shape;45;p7"/>
          <p:cNvSpPr txBox="1">
            <a:spLocks noGrp="1"/>
          </p:cNvSpPr>
          <p:nvPr>
            <p:ph type="subTitle" idx="1"/>
          </p:nvPr>
        </p:nvSpPr>
        <p:spPr>
          <a:xfrm>
            <a:off x="713225" y="2597725"/>
            <a:ext cx="3000300" cy="14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6" name="Google Shape;46;p7"/>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rot="268677">
            <a:off x="6447203" y="-320527"/>
            <a:ext cx="5357310" cy="1930104"/>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675990">
            <a:off x="5634640" y="4010420"/>
            <a:ext cx="3982182" cy="3200623"/>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ctrTitle"/>
          </p:nvPr>
        </p:nvSpPr>
        <p:spPr>
          <a:xfrm>
            <a:off x="713225" y="1780650"/>
            <a:ext cx="2968200" cy="15822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sz="5500" b="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51" name="Google Shape;51;p8"/>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p:nvPr/>
        </p:nvSpPr>
        <p:spPr>
          <a:xfrm rot="268677">
            <a:off x="6762316" y="-120690"/>
            <a:ext cx="5357310" cy="1930104"/>
          </a:xfrm>
          <a:custGeom>
            <a:avLst/>
            <a:gdLst/>
            <a:ahLst/>
            <a:cxnLst/>
            <a:rect l="l" t="t" r="r" b="b"/>
            <a:pathLst>
              <a:path w="82216" h="24859" extrusionOk="0">
                <a:moveTo>
                  <a:pt x="137" y="0"/>
                </a:moveTo>
                <a:cubicBezTo>
                  <a:pt x="0" y="3722"/>
                  <a:pt x="1215" y="7900"/>
                  <a:pt x="2583" y="10634"/>
                </a:cubicBezTo>
                <a:cubicBezTo>
                  <a:pt x="4360" y="14174"/>
                  <a:pt x="7307" y="17197"/>
                  <a:pt x="10983" y="18701"/>
                </a:cubicBezTo>
                <a:cubicBezTo>
                  <a:pt x="13141" y="19582"/>
                  <a:pt x="15480" y="19946"/>
                  <a:pt x="17804" y="20129"/>
                </a:cubicBezTo>
                <a:cubicBezTo>
                  <a:pt x="18809" y="20209"/>
                  <a:pt x="19823" y="20256"/>
                  <a:pt x="20837" y="20256"/>
                </a:cubicBezTo>
                <a:cubicBezTo>
                  <a:pt x="24054" y="20256"/>
                  <a:pt x="27267" y="19783"/>
                  <a:pt x="30155" y="18397"/>
                </a:cubicBezTo>
                <a:cubicBezTo>
                  <a:pt x="32950" y="17060"/>
                  <a:pt x="35290" y="14933"/>
                  <a:pt x="37781" y="13080"/>
                </a:cubicBezTo>
                <a:cubicBezTo>
                  <a:pt x="41776" y="10133"/>
                  <a:pt x="46455" y="7809"/>
                  <a:pt x="51423" y="7672"/>
                </a:cubicBezTo>
                <a:cubicBezTo>
                  <a:pt x="51572" y="7667"/>
                  <a:pt x="51721" y="7665"/>
                  <a:pt x="51871" y="7665"/>
                </a:cubicBezTo>
                <a:cubicBezTo>
                  <a:pt x="56702" y="7665"/>
                  <a:pt x="61698" y="10039"/>
                  <a:pt x="63849" y="14356"/>
                </a:cubicBezTo>
                <a:cubicBezTo>
                  <a:pt x="64928" y="16544"/>
                  <a:pt x="65247" y="19096"/>
                  <a:pt x="66629" y="21101"/>
                </a:cubicBezTo>
                <a:cubicBezTo>
                  <a:pt x="68401" y="23670"/>
                  <a:pt x="71607" y="24858"/>
                  <a:pt x="74762" y="24858"/>
                </a:cubicBezTo>
                <a:cubicBezTo>
                  <a:pt x="75394" y="24858"/>
                  <a:pt x="76024" y="24810"/>
                  <a:pt x="76641" y="24717"/>
                </a:cubicBezTo>
                <a:cubicBezTo>
                  <a:pt x="78585" y="24428"/>
                  <a:pt x="80438" y="23775"/>
                  <a:pt x="82216" y="22939"/>
                </a:cubicBezTo>
                <a:lnTo>
                  <a:pt x="82216" y="0"/>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10675990">
            <a:off x="6282265" y="2086370"/>
            <a:ext cx="3982182" cy="3200623"/>
          </a:xfrm>
          <a:custGeom>
            <a:avLst/>
            <a:gdLst/>
            <a:ahLst/>
            <a:cxnLst/>
            <a:rect l="l" t="t" r="r" b="b"/>
            <a:pathLst>
              <a:path w="43920" h="24873" extrusionOk="0">
                <a:moveTo>
                  <a:pt x="1" y="0"/>
                </a:moveTo>
                <a:lnTo>
                  <a:pt x="1" y="24656"/>
                </a:lnTo>
                <a:cubicBezTo>
                  <a:pt x="746" y="24801"/>
                  <a:pt x="1502" y="24873"/>
                  <a:pt x="2243" y="24873"/>
                </a:cubicBezTo>
                <a:cubicBezTo>
                  <a:pt x="3058" y="24873"/>
                  <a:pt x="3856" y="24785"/>
                  <a:pt x="4604" y="24610"/>
                </a:cubicBezTo>
                <a:cubicBezTo>
                  <a:pt x="7551" y="23927"/>
                  <a:pt x="10179" y="22210"/>
                  <a:pt x="12321" y="20053"/>
                </a:cubicBezTo>
                <a:cubicBezTo>
                  <a:pt x="13901" y="18473"/>
                  <a:pt x="15238" y="16650"/>
                  <a:pt x="17031" y="15298"/>
                </a:cubicBezTo>
                <a:cubicBezTo>
                  <a:pt x="18975" y="13855"/>
                  <a:pt x="21375" y="13065"/>
                  <a:pt x="23791" y="13065"/>
                </a:cubicBezTo>
                <a:cubicBezTo>
                  <a:pt x="26920" y="13065"/>
                  <a:pt x="29928" y="14341"/>
                  <a:pt x="33057" y="14432"/>
                </a:cubicBezTo>
                <a:cubicBezTo>
                  <a:pt x="33172" y="14436"/>
                  <a:pt x="33287" y="14438"/>
                  <a:pt x="33402" y="14438"/>
                </a:cubicBezTo>
                <a:cubicBezTo>
                  <a:pt x="37031" y="14438"/>
                  <a:pt x="40739" y="12584"/>
                  <a:pt x="42491" y="9404"/>
                </a:cubicBezTo>
                <a:cubicBezTo>
                  <a:pt x="43707" y="7171"/>
                  <a:pt x="43919" y="4543"/>
                  <a:pt x="43904" y="2006"/>
                </a:cubicBezTo>
                <a:cubicBezTo>
                  <a:pt x="43904" y="1337"/>
                  <a:pt x="43874" y="669"/>
                  <a:pt x="43828"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body" idx="1"/>
          </p:nvPr>
        </p:nvSpPr>
        <p:spPr>
          <a:xfrm>
            <a:off x="713225" y="1638925"/>
            <a:ext cx="3852000" cy="2556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Open Sans"/>
              <a:buChar char="●"/>
              <a:defRPr>
                <a:solidFill>
                  <a:schemeClr val="dk1"/>
                </a:solidFill>
              </a:defRPr>
            </a:lvl1pPr>
            <a:lvl2pPr marL="914400" lvl="1" indent="-279400">
              <a:spcBef>
                <a:spcPts val="0"/>
              </a:spcBef>
              <a:spcAft>
                <a:spcPts val="0"/>
              </a:spcAft>
              <a:buClr>
                <a:schemeClr val="dk1"/>
              </a:buClr>
              <a:buSzPts val="800"/>
              <a:buFont typeface="Open Sans"/>
              <a:buChar char="○"/>
              <a:defRPr>
                <a:solidFill>
                  <a:schemeClr val="dk1"/>
                </a:solidFill>
              </a:defRPr>
            </a:lvl2pPr>
            <a:lvl3pPr marL="1371600" lvl="2" indent="-279400">
              <a:spcBef>
                <a:spcPts val="0"/>
              </a:spcBef>
              <a:spcAft>
                <a:spcPts val="0"/>
              </a:spcAft>
              <a:buClr>
                <a:schemeClr val="dk1"/>
              </a:buClr>
              <a:buSzPts val="800"/>
              <a:buFont typeface="Open Sans"/>
              <a:buChar char="■"/>
              <a:defRPr>
                <a:solidFill>
                  <a:schemeClr val="dk1"/>
                </a:solidFill>
              </a:defRPr>
            </a:lvl3pPr>
            <a:lvl4pPr marL="1828800" lvl="3" indent="-279400">
              <a:spcBef>
                <a:spcPts val="0"/>
              </a:spcBef>
              <a:spcAft>
                <a:spcPts val="0"/>
              </a:spcAft>
              <a:buClr>
                <a:schemeClr val="dk1"/>
              </a:buClr>
              <a:buSzPts val="800"/>
              <a:buFont typeface="Open Sans"/>
              <a:buChar char="●"/>
              <a:defRPr>
                <a:solidFill>
                  <a:schemeClr val="dk1"/>
                </a:solidFill>
              </a:defRPr>
            </a:lvl4pPr>
            <a:lvl5pPr marL="2286000" lvl="4" indent="-304800">
              <a:spcBef>
                <a:spcPts val="0"/>
              </a:spcBef>
              <a:spcAft>
                <a:spcPts val="0"/>
              </a:spcAft>
              <a:buClr>
                <a:schemeClr val="dk1"/>
              </a:buClr>
              <a:buSzPts val="1200"/>
              <a:buFont typeface="Open Sans"/>
              <a:buChar char="○"/>
              <a:defRPr>
                <a:solidFill>
                  <a:schemeClr val="dk1"/>
                </a:solidFill>
              </a:defRPr>
            </a:lvl5pPr>
            <a:lvl6pPr marL="2743200" lvl="5" indent="-304800">
              <a:spcBef>
                <a:spcPts val="0"/>
              </a:spcBef>
              <a:spcAft>
                <a:spcPts val="0"/>
              </a:spcAft>
              <a:buClr>
                <a:schemeClr val="dk1"/>
              </a:buClr>
              <a:buSzPts val="1200"/>
              <a:buFont typeface="Open Sans"/>
              <a:buChar char="■"/>
              <a:defRPr>
                <a:solidFill>
                  <a:schemeClr val="dk1"/>
                </a:solidFill>
              </a:defRPr>
            </a:lvl6pPr>
            <a:lvl7pPr marL="3200400" lvl="6" indent="-273050">
              <a:spcBef>
                <a:spcPts val="0"/>
              </a:spcBef>
              <a:spcAft>
                <a:spcPts val="0"/>
              </a:spcAft>
              <a:buClr>
                <a:schemeClr val="dk1"/>
              </a:buClr>
              <a:buSzPts val="700"/>
              <a:buFont typeface="Open Sans"/>
              <a:buChar char="●"/>
              <a:defRPr>
                <a:solidFill>
                  <a:schemeClr val="dk1"/>
                </a:solidFill>
              </a:defRPr>
            </a:lvl7pPr>
            <a:lvl8pPr marL="3657600" lvl="7" indent="-273050">
              <a:spcBef>
                <a:spcPts val="0"/>
              </a:spcBef>
              <a:spcAft>
                <a:spcPts val="0"/>
              </a:spcAft>
              <a:buClr>
                <a:schemeClr val="dk1"/>
              </a:buClr>
              <a:buSzPts val="700"/>
              <a:buFont typeface="Open Sans"/>
              <a:buChar char="○"/>
              <a:defRPr>
                <a:solidFill>
                  <a:schemeClr val="dk1"/>
                </a:solidFill>
              </a:defRPr>
            </a:lvl8pPr>
            <a:lvl9pPr marL="4114800" lvl="8" indent="-266700">
              <a:spcBef>
                <a:spcPts val="0"/>
              </a:spcBef>
              <a:spcAft>
                <a:spcPts val="0"/>
              </a:spcAft>
              <a:buClr>
                <a:schemeClr val="dk1"/>
              </a:buClr>
              <a:buSzPts val="600"/>
              <a:buFont typeface="Open Sans"/>
              <a:buChar char="■"/>
              <a:defRPr>
                <a:solidFill>
                  <a:schemeClr val="dk1"/>
                </a:solidFill>
              </a:defRPr>
            </a:lvl9pPr>
          </a:lstStyle>
          <a:p>
            <a:endParaRPr/>
          </a:p>
        </p:txBody>
      </p:sp>
      <p:sp>
        <p:nvSpPr>
          <p:cNvPr id="56" name="Google Shape;56;p9"/>
          <p:cNvSpPr>
            <a:spLocks noGrp="1"/>
          </p:cNvSpPr>
          <p:nvPr>
            <p:ph type="pic" idx="2"/>
          </p:nvPr>
        </p:nvSpPr>
        <p:spPr>
          <a:xfrm>
            <a:off x="5418704" y="811298"/>
            <a:ext cx="2865000" cy="3516600"/>
          </a:xfrm>
          <a:prstGeom prst="roundRect">
            <a:avLst>
              <a:gd name="adj" fmla="val 16667"/>
            </a:avLst>
          </a:prstGeom>
          <a:noFill/>
          <a:ln w="9525" cap="flat" cmpd="sng">
            <a:solidFill>
              <a:schemeClr val="lt1"/>
            </a:solidFill>
            <a:prstDash val="solid"/>
            <a:round/>
            <a:headEnd type="none" w="sm" len="sm"/>
            <a:tailEnd type="none" w="sm" len="sm"/>
          </a:ln>
          <a:effectLst>
            <a:outerShdw dist="133350" dir="3000000" algn="bl" rotWithShape="0">
              <a:schemeClr val="accent3"/>
            </a:outerShdw>
          </a:effectLst>
        </p:spPr>
      </p:sp>
      <p:sp>
        <p:nvSpPr>
          <p:cNvPr id="57" name="Google Shape;57;p9"/>
          <p:cNvSpPr txBox="1">
            <a:spLocks noGrp="1"/>
          </p:cNvSpPr>
          <p:nvPr>
            <p:ph type="ctrTitle"/>
          </p:nvPr>
        </p:nvSpPr>
        <p:spPr>
          <a:xfrm>
            <a:off x="713225" y="947675"/>
            <a:ext cx="3852000" cy="672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8500"/>
              <a:buNone/>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58" name="Google Shape;58;p9"/>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59"/>
        <p:cNvGrpSpPr/>
        <p:nvPr/>
      </p:nvGrpSpPr>
      <p:grpSpPr>
        <a:xfrm>
          <a:off x="0" y="0"/>
          <a:ext cx="0" cy="0"/>
          <a:chOff x="0" y="0"/>
          <a:chExt cx="0" cy="0"/>
        </a:xfrm>
      </p:grpSpPr>
      <p:sp>
        <p:nvSpPr>
          <p:cNvPr id="60" name="Google Shape;60;p10"/>
          <p:cNvSpPr txBox="1">
            <a:spLocks noGrp="1"/>
          </p:cNvSpPr>
          <p:nvPr>
            <p:ph type="body" idx="1"/>
          </p:nvPr>
        </p:nvSpPr>
        <p:spPr>
          <a:xfrm>
            <a:off x="720000" y="4003475"/>
            <a:ext cx="7704000" cy="605100"/>
          </a:xfrm>
          <a:prstGeom prst="rect">
            <a:avLst/>
          </a:prstGeom>
          <a:solidFill>
            <a:schemeClr val="accent5"/>
          </a:solidFill>
          <a:ln>
            <a:noFill/>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Clr>
                <a:schemeClr val="lt1"/>
              </a:buClr>
              <a:buSzPts val="3000"/>
              <a:buNone/>
              <a:defRPr sz="3000">
                <a:solidFill>
                  <a:schemeClr val="lt1"/>
                </a:solidFill>
                <a:latin typeface="Bebas Neue"/>
                <a:ea typeface="Bebas Neue"/>
                <a:cs typeface="Bebas Neue"/>
                <a:sym typeface="Bebas Neue"/>
              </a:defRPr>
            </a:lvl1pPr>
          </a:lstStyle>
          <a:p>
            <a:endParaRPr/>
          </a:p>
        </p:txBody>
      </p:sp>
      <p:sp>
        <p:nvSpPr>
          <p:cNvPr id="61" name="Google Shape;61;p10"/>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Bebas Neue"/>
                <a:ea typeface="Bebas Neue"/>
                <a:cs typeface="Bebas Neue"/>
                <a:sym typeface="Bebas Neue"/>
              </a:defRPr>
            </a:lvl1pPr>
            <a:lvl2pPr lvl="1">
              <a:buNone/>
              <a:defRPr>
                <a:solidFill>
                  <a:schemeClr val="lt1"/>
                </a:solidFill>
                <a:latin typeface="Bebas Neue"/>
                <a:ea typeface="Bebas Neue"/>
                <a:cs typeface="Bebas Neue"/>
                <a:sym typeface="Bebas Neue"/>
              </a:defRPr>
            </a:lvl2pPr>
            <a:lvl3pPr lvl="2">
              <a:buNone/>
              <a:defRPr>
                <a:solidFill>
                  <a:schemeClr val="lt1"/>
                </a:solidFill>
                <a:latin typeface="Bebas Neue"/>
                <a:ea typeface="Bebas Neue"/>
                <a:cs typeface="Bebas Neue"/>
                <a:sym typeface="Bebas Neue"/>
              </a:defRPr>
            </a:lvl3pPr>
            <a:lvl4pPr lvl="3">
              <a:buNone/>
              <a:defRPr>
                <a:solidFill>
                  <a:schemeClr val="lt1"/>
                </a:solidFill>
                <a:latin typeface="Bebas Neue"/>
                <a:ea typeface="Bebas Neue"/>
                <a:cs typeface="Bebas Neue"/>
                <a:sym typeface="Bebas Neue"/>
              </a:defRPr>
            </a:lvl4pPr>
            <a:lvl5pPr lvl="4">
              <a:buNone/>
              <a:defRPr>
                <a:solidFill>
                  <a:schemeClr val="lt1"/>
                </a:solidFill>
                <a:latin typeface="Bebas Neue"/>
                <a:ea typeface="Bebas Neue"/>
                <a:cs typeface="Bebas Neue"/>
                <a:sym typeface="Bebas Neue"/>
              </a:defRPr>
            </a:lvl5pPr>
            <a:lvl6pPr lvl="5">
              <a:buNone/>
              <a:defRPr>
                <a:solidFill>
                  <a:schemeClr val="lt1"/>
                </a:solidFill>
                <a:latin typeface="Bebas Neue"/>
                <a:ea typeface="Bebas Neue"/>
                <a:cs typeface="Bebas Neue"/>
                <a:sym typeface="Bebas Neue"/>
              </a:defRPr>
            </a:lvl6pPr>
            <a:lvl7pPr lvl="6">
              <a:buNone/>
              <a:defRPr>
                <a:solidFill>
                  <a:schemeClr val="lt1"/>
                </a:solidFill>
                <a:latin typeface="Bebas Neue"/>
                <a:ea typeface="Bebas Neue"/>
                <a:cs typeface="Bebas Neue"/>
                <a:sym typeface="Bebas Neue"/>
              </a:defRPr>
            </a:lvl7pPr>
            <a:lvl8pPr lvl="7">
              <a:buNone/>
              <a:defRPr>
                <a:solidFill>
                  <a:schemeClr val="lt1"/>
                </a:solidFill>
                <a:latin typeface="Bebas Neue"/>
                <a:ea typeface="Bebas Neue"/>
                <a:cs typeface="Bebas Neue"/>
                <a:sym typeface="Bebas Neue"/>
              </a:defRPr>
            </a:lvl8pPr>
            <a:lvl9pPr lvl="8">
              <a:buNone/>
              <a:defRPr>
                <a:solidFill>
                  <a:schemeClr val="lt1"/>
                </a:solidFill>
                <a:latin typeface="Bebas Neue"/>
                <a:ea typeface="Bebas Neue"/>
                <a:cs typeface="Bebas Neue"/>
                <a:sym typeface="Bebas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1pPr>
            <a:lvl2pPr lvl="1">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2pPr>
            <a:lvl3pPr lvl="2">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3pPr>
            <a:lvl4pPr lvl="3">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4pPr>
            <a:lvl5pPr lvl="4">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5pPr>
            <a:lvl6pPr lvl="5">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6pPr>
            <a:lvl7pPr lvl="6">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7pPr>
            <a:lvl8pPr lvl="7">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8pPr>
            <a:lvl9pPr lvl="8">
              <a:spcBef>
                <a:spcPts val="0"/>
              </a:spcBef>
              <a:spcAft>
                <a:spcPts val="0"/>
              </a:spcAft>
              <a:buClr>
                <a:schemeClr val="dk1"/>
              </a:buClr>
              <a:buSzPts val="3500"/>
              <a:buFont typeface="Bayon"/>
              <a:buNone/>
              <a:defRPr sz="3500">
                <a:solidFill>
                  <a:schemeClr val="dk1"/>
                </a:solidFill>
                <a:latin typeface="Bayon"/>
                <a:ea typeface="Bayon"/>
                <a:cs typeface="Bayon"/>
                <a:sym typeface="Bay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
        <p:nvSpPr>
          <p:cNvPr id="8" name="Google Shape;8;p1"/>
          <p:cNvSpPr txBox="1">
            <a:spLocks noGrp="1"/>
          </p:cNvSpPr>
          <p:nvPr>
            <p:ph type="sldNum" idx="12"/>
          </p:nvPr>
        </p:nvSpPr>
        <p:spPr>
          <a:xfrm>
            <a:off x="4297634" y="4703626"/>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dk1"/>
                </a:solidFill>
                <a:latin typeface="Albert Sans"/>
                <a:ea typeface="Albert Sans"/>
                <a:cs typeface="Albert Sans"/>
                <a:sym typeface="Albert Sans"/>
              </a:defRPr>
            </a:lvl1pPr>
            <a:lvl2pPr lvl="1" algn="ctr">
              <a:buNone/>
              <a:defRPr sz="1300">
                <a:solidFill>
                  <a:schemeClr val="dk1"/>
                </a:solidFill>
                <a:latin typeface="Albert Sans"/>
                <a:ea typeface="Albert Sans"/>
                <a:cs typeface="Albert Sans"/>
                <a:sym typeface="Albert Sans"/>
              </a:defRPr>
            </a:lvl2pPr>
            <a:lvl3pPr lvl="2" algn="ctr">
              <a:buNone/>
              <a:defRPr sz="1300">
                <a:solidFill>
                  <a:schemeClr val="dk1"/>
                </a:solidFill>
                <a:latin typeface="Albert Sans"/>
                <a:ea typeface="Albert Sans"/>
                <a:cs typeface="Albert Sans"/>
                <a:sym typeface="Albert Sans"/>
              </a:defRPr>
            </a:lvl3pPr>
            <a:lvl4pPr lvl="3" algn="ctr">
              <a:buNone/>
              <a:defRPr sz="1300">
                <a:solidFill>
                  <a:schemeClr val="dk1"/>
                </a:solidFill>
                <a:latin typeface="Albert Sans"/>
                <a:ea typeface="Albert Sans"/>
                <a:cs typeface="Albert Sans"/>
                <a:sym typeface="Albert Sans"/>
              </a:defRPr>
            </a:lvl4pPr>
            <a:lvl5pPr lvl="4" algn="ctr">
              <a:buNone/>
              <a:defRPr sz="1300">
                <a:solidFill>
                  <a:schemeClr val="dk1"/>
                </a:solidFill>
                <a:latin typeface="Albert Sans"/>
                <a:ea typeface="Albert Sans"/>
                <a:cs typeface="Albert Sans"/>
                <a:sym typeface="Albert Sans"/>
              </a:defRPr>
            </a:lvl5pPr>
            <a:lvl6pPr lvl="5" algn="ctr">
              <a:buNone/>
              <a:defRPr sz="1300">
                <a:solidFill>
                  <a:schemeClr val="dk1"/>
                </a:solidFill>
                <a:latin typeface="Albert Sans"/>
                <a:ea typeface="Albert Sans"/>
                <a:cs typeface="Albert Sans"/>
                <a:sym typeface="Albert Sans"/>
              </a:defRPr>
            </a:lvl6pPr>
            <a:lvl7pPr lvl="6" algn="ctr">
              <a:buNone/>
              <a:defRPr sz="1300">
                <a:solidFill>
                  <a:schemeClr val="dk1"/>
                </a:solidFill>
                <a:latin typeface="Albert Sans"/>
                <a:ea typeface="Albert Sans"/>
                <a:cs typeface="Albert Sans"/>
                <a:sym typeface="Albert Sans"/>
              </a:defRPr>
            </a:lvl7pPr>
            <a:lvl8pPr lvl="7" algn="ctr">
              <a:buNone/>
              <a:defRPr sz="1300">
                <a:solidFill>
                  <a:schemeClr val="dk1"/>
                </a:solidFill>
                <a:latin typeface="Albert Sans"/>
                <a:ea typeface="Albert Sans"/>
                <a:cs typeface="Albert Sans"/>
                <a:sym typeface="Albert Sans"/>
              </a:defRPr>
            </a:lvl8pPr>
            <a:lvl9pPr lvl="8" algn="ctr">
              <a:buNone/>
              <a:defRPr sz="1300">
                <a:solidFill>
                  <a:schemeClr val="dk1"/>
                </a:solidFill>
                <a:latin typeface="Albert Sans"/>
                <a:ea typeface="Albert Sans"/>
                <a:cs typeface="Albert Sans"/>
                <a:sym typeface="Albert San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slide" Target="slide22.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18.xml"/><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slide" Target="slide1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hyperlink" Target="https://mithabtey-careerseekers.onrender.com/" TargetMode="External"/><Relationship Id="rId5" Type="http://schemas.openxmlformats.org/officeDocument/2006/relationships/image" Target="../media/image42.png"/><Relationship Id="rId4" Type="http://schemas.openxmlformats.org/officeDocument/2006/relationships/hyperlink" Target="https://github.com/MamanDaniel/MITHABTEY-CareerSeek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hyperlink" Target="https://www.facebook.com/groups/612789808874188"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7FF"/>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ctrTitle"/>
          </p:nvPr>
        </p:nvSpPr>
        <p:spPr>
          <a:xfrm>
            <a:off x="865625" y="974375"/>
            <a:ext cx="3872400" cy="208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a:t>MITHABTEY - Career Seeker</a:t>
            </a:r>
            <a:endParaRPr sz="5600"/>
          </a:p>
          <a:p>
            <a:pPr marL="0" lvl="0" indent="0" algn="l" rtl="0">
              <a:spcBef>
                <a:spcPts val="0"/>
              </a:spcBef>
              <a:spcAft>
                <a:spcPts val="0"/>
              </a:spcAft>
              <a:buNone/>
            </a:pPr>
            <a:r>
              <a:rPr lang="en" sz="3000">
                <a:solidFill>
                  <a:schemeClr val="lt1"/>
                </a:solidFill>
              </a:rPr>
              <a:t>Project code: 24-1-D-38</a:t>
            </a:r>
            <a:endParaRPr sz="3000">
              <a:solidFill>
                <a:schemeClr val="lt1"/>
              </a:solidFill>
            </a:endParaRPr>
          </a:p>
        </p:txBody>
      </p:sp>
      <p:sp>
        <p:nvSpPr>
          <p:cNvPr id="193" name="Google Shape;193;p24"/>
          <p:cNvSpPr txBox="1">
            <a:spLocks noGrp="1"/>
          </p:cNvSpPr>
          <p:nvPr>
            <p:ph type="subTitle" idx="1"/>
          </p:nvPr>
        </p:nvSpPr>
        <p:spPr>
          <a:xfrm>
            <a:off x="1324550" y="3614925"/>
            <a:ext cx="51231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u="sng"/>
              <a:t>Presenters:</a:t>
            </a:r>
            <a:r>
              <a:rPr lang="en" sz="1500"/>
              <a:t>	Daniel Maman, Ben Avner Merigen</a:t>
            </a:r>
            <a:endParaRPr sz="1500"/>
          </a:p>
        </p:txBody>
      </p:sp>
      <p:cxnSp>
        <p:nvCxnSpPr>
          <p:cNvPr id="194" name="Google Shape;194;p24"/>
          <p:cNvCxnSpPr/>
          <p:nvPr/>
        </p:nvCxnSpPr>
        <p:spPr>
          <a:xfrm rot="10800000" flipH="1">
            <a:off x="5382238" y="3521200"/>
            <a:ext cx="3105000" cy="2100"/>
          </a:xfrm>
          <a:prstGeom prst="straightConnector1">
            <a:avLst/>
          </a:prstGeom>
          <a:noFill/>
          <a:ln w="9525" cap="flat" cmpd="sng">
            <a:solidFill>
              <a:schemeClr val="accent3"/>
            </a:solidFill>
            <a:prstDash val="solid"/>
            <a:round/>
            <a:headEnd type="none" w="med" len="med"/>
            <a:tailEnd type="none" w="med" len="med"/>
          </a:ln>
        </p:spPr>
      </p:cxnSp>
      <p:sp>
        <p:nvSpPr>
          <p:cNvPr id="195" name="Google Shape;195;p24"/>
          <p:cNvSpPr txBox="1"/>
          <p:nvPr/>
        </p:nvSpPr>
        <p:spPr>
          <a:xfrm>
            <a:off x="1324550" y="4119413"/>
            <a:ext cx="6340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u="sng">
                <a:solidFill>
                  <a:schemeClr val="dk1"/>
                </a:solidFill>
                <a:latin typeface="Albert Sans"/>
                <a:ea typeface="Albert Sans"/>
                <a:cs typeface="Albert Sans"/>
                <a:sym typeface="Albert Sans"/>
              </a:rPr>
              <a:t>Supervisor:</a:t>
            </a:r>
            <a:r>
              <a:rPr lang="en" sz="1500">
                <a:solidFill>
                  <a:schemeClr val="dk1"/>
                </a:solidFill>
                <a:latin typeface="Albert Sans"/>
                <a:ea typeface="Albert Sans"/>
                <a:cs typeface="Albert Sans"/>
                <a:sym typeface="Albert Sans"/>
              </a:rPr>
              <a:t>	Dr. Naomi Unkelos Shpige</a:t>
            </a:r>
            <a:r>
              <a:rPr lang="en" sz="1900">
                <a:latin typeface="Century Gothic"/>
                <a:ea typeface="Century Gothic"/>
                <a:cs typeface="Century Gothic"/>
                <a:sym typeface="Century Gothic"/>
              </a:rPr>
              <a:t>l</a:t>
            </a:r>
            <a:endParaRPr sz="1900">
              <a:latin typeface="Century Gothic"/>
              <a:ea typeface="Century Gothic"/>
              <a:cs typeface="Century Gothic"/>
              <a:sym typeface="Century Gothic"/>
            </a:endParaRPr>
          </a:p>
        </p:txBody>
      </p:sp>
      <p:sp>
        <p:nvSpPr>
          <p:cNvPr id="196" name="Google Shape;196;p24"/>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a:t>
            </a:fld>
            <a:endParaRPr/>
          </a:p>
        </p:txBody>
      </p:sp>
      <p:pic>
        <p:nvPicPr>
          <p:cNvPr id="197" name="Google Shape;197;p24"/>
          <p:cNvPicPr preferRelativeResize="0"/>
          <p:nvPr/>
        </p:nvPicPr>
        <p:blipFill>
          <a:blip r:embed="rId3">
            <a:alphaModFix/>
          </a:blip>
          <a:stretch>
            <a:fillRect/>
          </a:stretch>
        </p:blipFill>
        <p:spPr>
          <a:xfrm>
            <a:off x="5644888" y="745787"/>
            <a:ext cx="2579726" cy="2579725"/>
          </a:xfrm>
          <a:prstGeom prst="rect">
            <a:avLst/>
          </a:prstGeom>
          <a:noFill/>
          <a:ln>
            <a:noFill/>
          </a:ln>
        </p:spPr>
      </p:pic>
      <p:pic>
        <p:nvPicPr>
          <p:cNvPr id="198" name="Google Shape;198;p24"/>
          <p:cNvPicPr preferRelativeResize="0"/>
          <p:nvPr/>
        </p:nvPicPr>
        <p:blipFill>
          <a:blip r:embed="rId4">
            <a:alphaModFix/>
          </a:blip>
          <a:stretch>
            <a:fillRect/>
          </a:stretch>
        </p:blipFill>
        <p:spPr>
          <a:xfrm>
            <a:off x="865625" y="4161113"/>
            <a:ext cx="393622" cy="393600"/>
          </a:xfrm>
          <a:prstGeom prst="rect">
            <a:avLst/>
          </a:prstGeom>
          <a:noFill/>
          <a:ln>
            <a:noFill/>
          </a:ln>
        </p:spPr>
      </p:pic>
      <p:pic>
        <p:nvPicPr>
          <p:cNvPr id="199" name="Google Shape;199;p24"/>
          <p:cNvPicPr preferRelativeResize="0"/>
          <p:nvPr/>
        </p:nvPicPr>
        <p:blipFill>
          <a:blip r:embed="rId5">
            <a:alphaModFix/>
          </a:blip>
          <a:stretch>
            <a:fillRect/>
          </a:stretch>
        </p:blipFill>
        <p:spPr>
          <a:xfrm>
            <a:off x="876325" y="3682916"/>
            <a:ext cx="372224" cy="3566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body" idx="1"/>
          </p:nvPr>
        </p:nvSpPr>
        <p:spPr>
          <a:xfrm>
            <a:off x="535925" y="2078263"/>
            <a:ext cx="5366100" cy="2166600"/>
          </a:xfrm>
          <a:prstGeom prst="rect">
            <a:avLst/>
          </a:prstGeom>
        </p:spPr>
        <p:txBody>
          <a:bodyPr spcFirstLastPara="1" wrap="square" lIns="91425" tIns="91425" rIns="91425" bIns="91425" anchor="t" anchorCtr="0">
            <a:noAutofit/>
          </a:bodyPr>
          <a:lstStyle/>
          <a:p>
            <a:pPr marL="457200" lvl="0" indent="-285750" algn="l" rtl="0">
              <a:lnSpc>
                <a:spcPct val="150000"/>
              </a:lnSpc>
              <a:spcBef>
                <a:spcPts val="0"/>
              </a:spcBef>
              <a:spcAft>
                <a:spcPts val="0"/>
              </a:spcAft>
              <a:buSzPts val="900"/>
              <a:buChar char="◆"/>
            </a:pPr>
            <a:r>
              <a:rPr lang="en"/>
              <a:t>Optimization algorithms inspired by natural selection.</a:t>
            </a:r>
            <a:endParaRPr/>
          </a:p>
          <a:p>
            <a:pPr marL="457200" lvl="0" indent="-285750" algn="l" rtl="0">
              <a:lnSpc>
                <a:spcPct val="150000"/>
              </a:lnSpc>
              <a:spcBef>
                <a:spcPts val="0"/>
              </a:spcBef>
              <a:spcAft>
                <a:spcPts val="0"/>
              </a:spcAft>
              <a:buSzPts val="900"/>
              <a:buChar char="◆"/>
            </a:pPr>
            <a:r>
              <a:rPr lang="en"/>
              <a:t>Used for finding optimal solutions to complex problems.</a:t>
            </a:r>
            <a:endParaRPr/>
          </a:p>
          <a:p>
            <a:pPr marL="457200" lvl="0" indent="-285750" algn="l" rtl="0">
              <a:lnSpc>
                <a:spcPct val="150000"/>
              </a:lnSpc>
              <a:spcBef>
                <a:spcPts val="0"/>
              </a:spcBef>
              <a:spcAft>
                <a:spcPts val="0"/>
              </a:spcAft>
              <a:buSzPts val="900"/>
              <a:buChar char="◆"/>
            </a:pPr>
            <a:r>
              <a:rPr lang="en"/>
              <a:t>Mimics evolution with processes like selection, crossover, and mutation.</a:t>
            </a:r>
            <a:endParaRPr/>
          </a:p>
          <a:p>
            <a:pPr marL="457200" lvl="0" indent="-285750" algn="l" rtl="0">
              <a:lnSpc>
                <a:spcPct val="150000"/>
              </a:lnSpc>
              <a:spcBef>
                <a:spcPts val="0"/>
              </a:spcBef>
              <a:spcAft>
                <a:spcPts val="0"/>
              </a:spcAft>
              <a:buSzPts val="900"/>
              <a:buChar char="◆"/>
            </a:pPr>
            <a:r>
              <a:rPr lang="en"/>
              <a:t>Individuals represented as sets of parameters or genes.</a:t>
            </a:r>
            <a:endParaRPr/>
          </a:p>
          <a:p>
            <a:pPr marL="457200" lvl="0" indent="-285750" algn="l" rtl="0">
              <a:lnSpc>
                <a:spcPct val="150000"/>
              </a:lnSpc>
              <a:spcBef>
                <a:spcPts val="0"/>
              </a:spcBef>
              <a:spcAft>
                <a:spcPts val="0"/>
              </a:spcAft>
              <a:buSzPts val="900"/>
              <a:buChar char="◆"/>
            </a:pPr>
            <a:r>
              <a:rPr lang="en"/>
              <a:t>Evaluated using fitness function.</a:t>
            </a:r>
            <a:endParaRPr>
              <a:highlight>
                <a:srgbClr val="FFFF00"/>
              </a:highlight>
            </a:endParaRPr>
          </a:p>
        </p:txBody>
      </p:sp>
      <p:sp>
        <p:nvSpPr>
          <p:cNvPr id="321" name="Google Shape;321;p33"/>
          <p:cNvSpPr txBox="1">
            <a:spLocks noGrp="1"/>
          </p:cNvSpPr>
          <p:nvPr>
            <p:ph type="ctrTitle"/>
          </p:nvPr>
        </p:nvSpPr>
        <p:spPr>
          <a:xfrm>
            <a:off x="713225" y="597725"/>
            <a:ext cx="3852000" cy="10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br>
              <a:rPr lang="en"/>
            </a:br>
            <a:r>
              <a:rPr lang="en" sz="2000">
                <a:solidFill>
                  <a:schemeClr val="lt1"/>
                </a:solidFill>
              </a:rPr>
              <a:t>overview</a:t>
            </a:r>
            <a:endParaRPr sz="2000"/>
          </a:p>
        </p:txBody>
      </p:sp>
      <p:sp>
        <p:nvSpPr>
          <p:cNvPr id="322" name="Google Shape;322;p33"/>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23" name="Google Shape;323;p33"/>
          <p:cNvPicPr preferRelativeResize="0"/>
          <p:nvPr/>
        </p:nvPicPr>
        <p:blipFill>
          <a:blip r:embed="rId3">
            <a:alphaModFix amt="54000"/>
          </a:blip>
          <a:stretch>
            <a:fillRect/>
          </a:stretch>
        </p:blipFill>
        <p:spPr>
          <a:xfrm>
            <a:off x="7033975" y="-814950"/>
            <a:ext cx="2663150" cy="2663150"/>
          </a:xfrm>
          <a:prstGeom prst="rect">
            <a:avLst/>
          </a:prstGeom>
          <a:noFill/>
          <a:ln>
            <a:noFill/>
          </a:ln>
        </p:spPr>
      </p:pic>
      <p:pic>
        <p:nvPicPr>
          <p:cNvPr id="324" name="Google Shape;324;p33"/>
          <p:cNvPicPr preferRelativeResize="0"/>
          <p:nvPr/>
        </p:nvPicPr>
        <p:blipFill>
          <a:blip r:embed="rId4">
            <a:alphaModFix amt="87000"/>
          </a:blip>
          <a:stretch>
            <a:fillRect/>
          </a:stretch>
        </p:blipFill>
        <p:spPr>
          <a:xfrm>
            <a:off x="6455375" y="2259675"/>
            <a:ext cx="1979250" cy="1979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body" idx="1"/>
          </p:nvPr>
        </p:nvSpPr>
        <p:spPr>
          <a:xfrm>
            <a:off x="505450" y="1982025"/>
            <a:ext cx="5811600" cy="2721600"/>
          </a:xfrm>
          <a:prstGeom prst="rect">
            <a:avLst/>
          </a:prstGeom>
        </p:spPr>
        <p:txBody>
          <a:bodyPr spcFirstLastPara="1" wrap="square" lIns="91425" tIns="91425" rIns="91425" bIns="91425" anchor="t" anchorCtr="0">
            <a:noAutofit/>
          </a:bodyPr>
          <a:lstStyle/>
          <a:p>
            <a:pPr marL="457200" lvl="0" indent="-285750" algn="l" rtl="0">
              <a:lnSpc>
                <a:spcPct val="150000"/>
              </a:lnSpc>
              <a:spcBef>
                <a:spcPts val="0"/>
              </a:spcBef>
              <a:spcAft>
                <a:spcPts val="0"/>
              </a:spcAft>
              <a:buSzPts val="900"/>
              <a:buChar char="◆"/>
            </a:pPr>
            <a:r>
              <a:rPr lang="en"/>
              <a:t>It is necessary to fill out an initial questionnaire.</a:t>
            </a:r>
            <a:endParaRPr/>
          </a:p>
          <a:p>
            <a:pPr marL="457200" lvl="0" indent="-285750" algn="l" rtl="0">
              <a:lnSpc>
                <a:spcPct val="150000"/>
              </a:lnSpc>
              <a:spcBef>
                <a:spcPts val="0"/>
              </a:spcBef>
              <a:spcAft>
                <a:spcPts val="0"/>
              </a:spcAft>
              <a:buSzPts val="900"/>
              <a:buChar char="◆"/>
            </a:pPr>
            <a:r>
              <a:rPr lang="en"/>
              <a:t>The questionnaire will characterize the user.</a:t>
            </a:r>
            <a:endParaRPr/>
          </a:p>
          <a:p>
            <a:pPr marL="457200" lvl="0" indent="-285750" algn="l" rtl="0">
              <a:lnSpc>
                <a:spcPct val="150000"/>
              </a:lnSpc>
              <a:spcBef>
                <a:spcPts val="0"/>
              </a:spcBef>
              <a:spcAft>
                <a:spcPts val="0"/>
              </a:spcAft>
              <a:buSzPts val="900"/>
              <a:buChar char="◆"/>
            </a:pPr>
            <a:r>
              <a:rPr lang="en"/>
              <a:t>The information will be sent to the genetic algorithm.</a:t>
            </a:r>
            <a:endParaRPr/>
          </a:p>
          <a:p>
            <a:pPr marL="457200" lvl="0" indent="-285750" algn="l" rtl="0">
              <a:lnSpc>
                <a:spcPct val="150000"/>
              </a:lnSpc>
              <a:spcBef>
                <a:spcPts val="0"/>
              </a:spcBef>
              <a:spcAft>
                <a:spcPts val="0"/>
              </a:spcAft>
              <a:buSzPts val="900"/>
              <a:buChar char="◆"/>
            </a:pPr>
            <a:r>
              <a:rPr lang="en"/>
              <a:t>A match will be made against the full database of professions.</a:t>
            </a:r>
            <a:endParaRPr/>
          </a:p>
          <a:p>
            <a:pPr marL="457200" lvl="0" indent="-285750" algn="l" rtl="0">
              <a:lnSpc>
                <a:spcPct val="150000"/>
              </a:lnSpc>
              <a:spcBef>
                <a:spcPts val="0"/>
              </a:spcBef>
              <a:spcAft>
                <a:spcPts val="0"/>
              </a:spcAft>
              <a:buSzPts val="900"/>
              <a:buChar char="◆"/>
            </a:pPr>
            <a:r>
              <a:rPr lang="en"/>
              <a:t>The user will receive an answer of the three twin subjects for him the most</a:t>
            </a:r>
            <a:endParaRPr/>
          </a:p>
        </p:txBody>
      </p:sp>
      <p:sp>
        <p:nvSpPr>
          <p:cNvPr id="330" name="Google Shape;330;p34"/>
          <p:cNvSpPr txBox="1">
            <a:spLocks noGrp="1"/>
          </p:cNvSpPr>
          <p:nvPr>
            <p:ph type="ctrTitle"/>
          </p:nvPr>
        </p:nvSpPr>
        <p:spPr>
          <a:xfrm>
            <a:off x="713225" y="597725"/>
            <a:ext cx="3852000" cy="10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br>
              <a:rPr lang="en"/>
            </a:br>
            <a:r>
              <a:rPr lang="en" sz="2000">
                <a:solidFill>
                  <a:schemeClr val="lt1"/>
                </a:solidFill>
              </a:rPr>
              <a:t>Matching between user`s traits</a:t>
            </a:r>
            <a:br>
              <a:rPr lang="en" sz="2000">
                <a:solidFill>
                  <a:schemeClr val="lt1"/>
                </a:solidFill>
              </a:rPr>
            </a:br>
            <a:r>
              <a:rPr lang="en" sz="2000">
                <a:solidFill>
                  <a:schemeClr val="lt1"/>
                </a:solidFill>
              </a:rPr>
              <a:t>And job`s traits</a:t>
            </a:r>
            <a:endParaRPr sz="2000"/>
          </a:p>
        </p:txBody>
      </p:sp>
      <p:sp>
        <p:nvSpPr>
          <p:cNvPr id="331" name="Google Shape;331;p34"/>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32" name="Google Shape;332;p34"/>
          <p:cNvPicPr preferRelativeResize="0"/>
          <p:nvPr/>
        </p:nvPicPr>
        <p:blipFill>
          <a:blip r:embed="rId3">
            <a:alphaModFix amt="54000"/>
          </a:blip>
          <a:stretch>
            <a:fillRect/>
          </a:stretch>
        </p:blipFill>
        <p:spPr>
          <a:xfrm>
            <a:off x="7033975" y="-814950"/>
            <a:ext cx="2663150" cy="2663150"/>
          </a:xfrm>
          <a:prstGeom prst="rect">
            <a:avLst/>
          </a:prstGeom>
          <a:noFill/>
          <a:ln>
            <a:noFill/>
          </a:ln>
        </p:spPr>
      </p:pic>
      <p:pic>
        <p:nvPicPr>
          <p:cNvPr id="333" name="Google Shape;333;p34"/>
          <p:cNvPicPr preferRelativeResize="0"/>
          <p:nvPr/>
        </p:nvPicPr>
        <p:blipFill>
          <a:blip r:embed="rId4">
            <a:alphaModFix amt="87000"/>
          </a:blip>
          <a:stretch>
            <a:fillRect/>
          </a:stretch>
        </p:blipFill>
        <p:spPr>
          <a:xfrm>
            <a:off x="6455375" y="2259675"/>
            <a:ext cx="1979250" cy="1979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ctrTitle"/>
          </p:nvPr>
        </p:nvSpPr>
        <p:spPr>
          <a:xfrm>
            <a:off x="713225" y="521525"/>
            <a:ext cx="3852000" cy="10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br>
              <a:rPr lang="en"/>
            </a:br>
            <a:r>
              <a:rPr lang="en" sz="2000">
                <a:solidFill>
                  <a:schemeClr val="lt1"/>
                </a:solidFill>
              </a:rPr>
              <a:t>Matching between user`s traits</a:t>
            </a:r>
            <a:br>
              <a:rPr lang="en" sz="2000">
                <a:solidFill>
                  <a:schemeClr val="lt1"/>
                </a:solidFill>
              </a:rPr>
            </a:br>
            <a:r>
              <a:rPr lang="en" sz="2000">
                <a:solidFill>
                  <a:schemeClr val="lt1"/>
                </a:solidFill>
              </a:rPr>
              <a:t>And job`s traits</a:t>
            </a:r>
            <a:endParaRPr sz="2000"/>
          </a:p>
        </p:txBody>
      </p:sp>
      <p:sp>
        <p:nvSpPr>
          <p:cNvPr id="339" name="Google Shape;339;p35"/>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40" name="Google Shape;340;p35"/>
          <p:cNvPicPr preferRelativeResize="0"/>
          <p:nvPr/>
        </p:nvPicPr>
        <p:blipFill>
          <a:blip r:embed="rId3">
            <a:alphaModFix amt="54000"/>
          </a:blip>
          <a:stretch>
            <a:fillRect/>
          </a:stretch>
        </p:blipFill>
        <p:spPr>
          <a:xfrm>
            <a:off x="7033975" y="-814950"/>
            <a:ext cx="2663150" cy="2663150"/>
          </a:xfrm>
          <a:prstGeom prst="rect">
            <a:avLst/>
          </a:prstGeom>
          <a:noFill/>
          <a:ln>
            <a:noFill/>
          </a:ln>
        </p:spPr>
      </p:pic>
      <p:pic>
        <p:nvPicPr>
          <p:cNvPr id="341" name="Google Shape;341;p35"/>
          <p:cNvPicPr preferRelativeResize="0"/>
          <p:nvPr/>
        </p:nvPicPr>
        <p:blipFill>
          <a:blip r:embed="rId4">
            <a:alphaModFix/>
          </a:blip>
          <a:stretch>
            <a:fillRect/>
          </a:stretch>
        </p:blipFill>
        <p:spPr>
          <a:xfrm>
            <a:off x="1209675" y="1603529"/>
            <a:ext cx="6548059" cy="1216700"/>
          </a:xfrm>
          <a:prstGeom prst="rect">
            <a:avLst/>
          </a:prstGeom>
          <a:noFill/>
          <a:ln>
            <a:noFill/>
          </a:ln>
        </p:spPr>
      </p:pic>
      <p:pic>
        <p:nvPicPr>
          <p:cNvPr id="342" name="Google Shape;342;p35"/>
          <p:cNvPicPr preferRelativeResize="0"/>
          <p:nvPr/>
        </p:nvPicPr>
        <p:blipFill>
          <a:blip r:embed="rId5">
            <a:alphaModFix/>
          </a:blip>
          <a:stretch>
            <a:fillRect/>
          </a:stretch>
        </p:blipFill>
        <p:spPr>
          <a:xfrm>
            <a:off x="1366600" y="1962150"/>
            <a:ext cx="6251394" cy="2741475"/>
          </a:xfrm>
          <a:prstGeom prst="rect">
            <a:avLst/>
          </a:prstGeom>
          <a:noFill/>
          <a:ln>
            <a:noFill/>
          </a:ln>
        </p:spPr>
      </p:pic>
      <p:pic>
        <p:nvPicPr>
          <p:cNvPr id="343" name="Google Shape;343;p35"/>
          <p:cNvPicPr preferRelativeResize="0"/>
          <p:nvPr/>
        </p:nvPicPr>
        <p:blipFill>
          <a:blip r:embed="rId6">
            <a:alphaModFix/>
          </a:blip>
          <a:stretch>
            <a:fillRect/>
          </a:stretch>
        </p:blipFill>
        <p:spPr>
          <a:xfrm>
            <a:off x="604275" y="2888200"/>
            <a:ext cx="7311000" cy="1712375"/>
          </a:xfrm>
          <a:prstGeom prst="rect">
            <a:avLst/>
          </a:prstGeom>
          <a:noFill/>
          <a:ln>
            <a:noFill/>
          </a:ln>
        </p:spPr>
      </p:pic>
      <p:pic>
        <p:nvPicPr>
          <p:cNvPr id="344" name="Google Shape;344;p35"/>
          <p:cNvPicPr preferRelativeResize="0"/>
          <p:nvPr/>
        </p:nvPicPr>
        <p:blipFill>
          <a:blip r:embed="rId7">
            <a:alphaModFix/>
          </a:blip>
          <a:stretch>
            <a:fillRect/>
          </a:stretch>
        </p:blipFill>
        <p:spPr>
          <a:xfrm>
            <a:off x="2055925" y="1566878"/>
            <a:ext cx="4872749" cy="35320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41"/>
                                        </p:tgtEl>
                                      </p:cBhvr>
                                    </p:animEffect>
                                    <p:set>
                                      <p:cBhvr>
                                        <p:cTn id="12" dur="1" fill="hold">
                                          <p:stCondLst>
                                            <p:cond delay="1000"/>
                                          </p:stCondLst>
                                        </p:cTn>
                                        <p:tgtEl>
                                          <p:spTgt spid="341"/>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42"/>
                                        </p:tgtEl>
                                        <p:attrNameLst>
                                          <p:attrName>style.visibility</p:attrName>
                                        </p:attrNameLst>
                                      </p:cBhvr>
                                      <p:to>
                                        <p:strVal val="visible"/>
                                      </p:to>
                                    </p:set>
                                    <p:animEffect transition="in" filter="fade">
                                      <p:cBhvr>
                                        <p:cTn id="15" dur="1000"/>
                                        <p:tgtEl>
                                          <p:spTgt spid="3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342"/>
                                        </p:tgtEl>
                                      </p:cBhvr>
                                    </p:animEffect>
                                    <p:set>
                                      <p:cBhvr>
                                        <p:cTn id="20" dur="1" fill="hold">
                                          <p:stCondLst>
                                            <p:cond delay="1000"/>
                                          </p:stCondLst>
                                        </p:cTn>
                                        <p:tgtEl>
                                          <p:spTgt spid="34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43"/>
                                        </p:tgtEl>
                                        <p:attrNameLst>
                                          <p:attrName>style.visibility</p:attrName>
                                        </p:attrNameLst>
                                      </p:cBhvr>
                                      <p:to>
                                        <p:strVal val="visible"/>
                                      </p:to>
                                    </p:set>
                                    <p:animEffect transition="in" filter="fade">
                                      <p:cBhvr>
                                        <p:cTn id="23" dur="1000"/>
                                        <p:tgtEl>
                                          <p:spTgt spid="3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343"/>
                                        </p:tgtEl>
                                      </p:cBhvr>
                                    </p:animEffect>
                                    <p:set>
                                      <p:cBhvr>
                                        <p:cTn id="28" dur="1" fill="hold">
                                          <p:stCondLst>
                                            <p:cond delay="1000"/>
                                          </p:stCondLst>
                                        </p:cTn>
                                        <p:tgtEl>
                                          <p:spTgt spid="343"/>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344"/>
                                        </p:tgtEl>
                                        <p:attrNameLst>
                                          <p:attrName>style.visibility</p:attrName>
                                        </p:attrNameLst>
                                      </p:cBhvr>
                                      <p:to>
                                        <p:strVal val="visible"/>
                                      </p:to>
                                    </p:set>
                                    <p:animEffect transition="in" filter="fade">
                                      <p:cBhvr>
                                        <p:cTn id="31"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ctrTitle"/>
          </p:nvPr>
        </p:nvSpPr>
        <p:spPr>
          <a:xfrm>
            <a:off x="713225" y="463300"/>
            <a:ext cx="7717500" cy="4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Admin panel</a:t>
            </a:r>
            <a:endParaRPr/>
          </a:p>
        </p:txBody>
      </p:sp>
      <p:sp>
        <p:nvSpPr>
          <p:cNvPr id="350" name="Google Shape;350;p36"/>
          <p:cNvSpPr txBox="1">
            <a:spLocks noGrp="1"/>
          </p:cNvSpPr>
          <p:nvPr>
            <p:ph type="sldNum" idx="12"/>
          </p:nvPr>
        </p:nvSpPr>
        <p:spPr>
          <a:xfrm>
            <a:off x="4389435" y="4703625"/>
            <a:ext cx="3651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51" name="Google Shape;351;p36"/>
          <p:cNvPicPr preferRelativeResize="0"/>
          <p:nvPr/>
        </p:nvPicPr>
        <p:blipFill>
          <a:blip r:embed="rId3">
            <a:alphaModFix/>
          </a:blip>
          <a:stretch>
            <a:fillRect/>
          </a:stretch>
        </p:blipFill>
        <p:spPr>
          <a:xfrm>
            <a:off x="4193400" y="1413400"/>
            <a:ext cx="4760100" cy="2316700"/>
          </a:xfrm>
          <a:prstGeom prst="rect">
            <a:avLst/>
          </a:prstGeom>
          <a:noFill/>
          <a:ln>
            <a:noFill/>
          </a:ln>
        </p:spPr>
      </p:pic>
      <p:sp>
        <p:nvSpPr>
          <p:cNvPr id="352" name="Google Shape;352;p36"/>
          <p:cNvSpPr txBox="1"/>
          <p:nvPr/>
        </p:nvSpPr>
        <p:spPr>
          <a:xfrm>
            <a:off x="287800" y="1881513"/>
            <a:ext cx="3781500" cy="1285200"/>
          </a:xfrm>
          <a:prstGeom prst="rect">
            <a:avLst/>
          </a:prstGeom>
          <a:noFill/>
          <a:ln>
            <a:noFill/>
          </a:ln>
        </p:spPr>
        <p:txBody>
          <a:bodyPr spcFirstLastPara="1" wrap="square" lIns="91425" tIns="91425" rIns="91425" bIns="91425" anchor="t" anchorCtr="0">
            <a:spAutoFit/>
          </a:bodyPr>
          <a:lstStyle/>
          <a:p>
            <a:pPr marL="457200" lvl="0" indent="-292100" algn="l" rtl="0">
              <a:lnSpc>
                <a:spcPct val="150000"/>
              </a:lnSpc>
              <a:spcBef>
                <a:spcPts val="0"/>
              </a:spcBef>
              <a:spcAft>
                <a:spcPts val="0"/>
              </a:spcAft>
              <a:buSzPts val="1000"/>
              <a:buChar char="◆"/>
            </a:pPr>
            <a:r>
              <a:rPr lang="en" sz="1300">
                <a:solidFill>
                  <a:schemeClr val="dk1"/>
                </a:solidFill>
                <a:latin typeface="Albert Sans"/>
                <a:ea typeface="Albert Sans"/>
                <a:cs typeface="Albert Sans"/>
                <a:sym typeface="Albert Sans"/>
              </a:rPr>
              <a:t>Convenient interface for the manager</a:t>
            </a:r>
            <a:endParaRPr sz="1300">
              <a:solidFill>
                <a:schemeClr val="dk1"/>
              </a:solidFill>
              <a:latin typeface="Albert Sans"/>
              <a:ea typeface="Albert Sans"/>
              <a:cs typeface="Albert Sans"/>
              <a:sym typeface="Albert Sans"/>
            </a:endParaRPr>
          </a:p>
          <a:p>
            <a:pPr marL="457200" lvl="0" indent="-292100" algn="l" rtl="0">
              <a:lnSpc>
                <a:spcPct val="150000"/>
              </a:lnSpc>
              <a:spcBef>
                <a:spcPts val="0"/>
              </a:spcBef>
              <a:spcAft>
                <a:spcPts val="0"/>
              </a:spcAft>
              <a:buSzPts val="1000"/>
              <a:buChar char="◆"/>
            </a:pPr>
            <a:r>
              <a:rPr lang="en" sz="1300">
                <a:solidFill>
                  <a:schemeClr val="dk1"/>
                </a:solidFill>
                <a:latin typeface="Albert Sans"/>
                <a:ea typeface="Albert Sans"/>
                <a:cs typeface="Albert Sans"/>
                <a:sym typeface="Albert Sans"/>
              </a:rPr>
              <a:t>Options for switching between actions</a:t>
            </a:r>
            <a:endParaRPr sz="1300">
              <a:solidFill>
                <a:schemeClr val="dk1"/>
              </a:solidFill>
              <a:latin typeface="Albert Sans"/>
              <a:ea typeface="Albert Sans"/>
              <a:cs typeface="Albert Sans"/>
              <a:sym typeface="Albert Sans"/>
            </a:endParaRPr>
          </a:p>
          <a:p>
            <a:pPr marL="457200" lvl="0" indent="-292100" algn="l" rtl="0">
              <a:lnSpc>
                <a:spcPct val="150000"/>
              </a:lnSpc>
              <a:spcBef>
                <a:spcPts val="0"/>
              </a:spcBef>
              <a:spcAft>
                <a:spcPts val="0"/>
              </a:spcAft>
              <a:buSzPts val="1000"/>
              <a:buChar char="◆"/>
            </a:pPr>
            <a:r>
              <a:rPr lang="en" sz="1300">
                <a:solidFill>
                  <a:schemeClr val="dk1"/>
                </a:solidFill>
                <a:latin typeface="Albert Sans"/>
                <a:ea typeface="Albert Sans"/>
                <a:cs typeface="Albert Sans"/>
                <a:sym typeface="Albert Sans"/>
              </a:rPr>
              <a:t>Option to manage permissions for users to facilitate the administrator's processes</a:t>
            </a:r>
            <a:endParaRPr sz="1300">
              <a:solidFill>
                <a:schemeClr val="dk1"/>
              </a:solidFill>
              <a:latin typeface="Albert Sans"/>
              <a:ea typeface="Albert Sans"/>
              <a:cs typeface="Albert Sans"/>
              <a:sym typeface="Alber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37"/>
          <p:cNvSpPr txBox="1">
            <a:spLocks noGrp="1"/>
          </p:cNvSpPr>
          <p:nvPr>
            <p:ph type="body" idx="1"/>
          </p:nvPr>
        </p:nvSpPr>
        <p:spPr>
          <a:xfrm>
            <a:off x="637025" y="1791325"/>
            <a:ext cx="3272700" cy="2556900"/>
          </a:xfrm>
          <a:prstGeom prst="rect">
            <a:avLst/>
          </a:prstGeom>
        </p:spPr>
        <p:txBody>
          <a:bodyPr spcFirstLastPara="1" wrap="square" lIns="91425" tIns="91425" rIns="91425" bIns="91425" anchor="t" anchorCtr="0">
            <a:noAutofit/>
          </a:bodyPr>
          <a:lstStyle/>
          <a:p>
            <a:pPr marL="342900" lvl="0" indent="-228600" algn="l" rtl="0">
              <a:spcBef>
                <a:spcPts val="0"/>
              </a:spcBef>
              <a:spcAft>
                <a:spcPts val="0"/>
              </a:spcAft>
              <a:buSzPts val="900"/>
              <a:buChar char="◆"/>
            </a:pPr>
            <a:r>
              <a:rPr lang="en"/>
              <a:t>Individual is a list of 3 random professions.</a:t>
            </a:r>
            <a:endParaRPr/>
          </a:p>
          <a:p>
            <a:pPr marL="342900" lvl="0" indent="-228600" algn="l" rtl="0">
              <a:spcBef>
                <a:spcPts val="0"/>
              </a:spcBef>
              <a:spcAft>
                <a:spcPts val="0"/>
              </a:spcAft>
              <a:buSzPts val="900"/>
              <a:buChar char="◆"/>
            </a:pPr>
            <a:r>
              <a:rPr lang="en"/>
              <a:t>The population will be a list of predetermined size of individuals.</a:t>
            </a:r>
            <a:endParaRPr/>
          </a:p>
          <a:p>
            <a:pPr marL="342900" lvl="0" indent="-228600" algn="l" rtl="0">
              <a:spcBef>
                <a:spcPts val="0"/>
              </a:spcBef>
              <a:spcAft>
                <a:spcPts val="0"/>
              </a:spcAft>
              <a:buSzPts val="900"/>
              <a:buChar char="◆"/>
            </a:pPr>
            <a:r>
              <a:rPr lang="en"/>
              <a:t>In each generation we have a new list of population (some of them remain from the previous generation).</a:t>
            </a:r>
            <a:endParaRPr/>
          </a:p>
        </p:txBody>
      </p:sp>
      <p:sp>
        <p:nvSpPr>
          <p:cNvPr id="358" name="Google Shape;358;p37"/>
          <p:cNvSpPr txBox="1">
            <a:spLocks noGrp="1"/>
          </p:cNvSpPr>
          <p:nvPr>
            <p:ph type="ctrTitle"/>
          </p:nvPr>
        </p:nvSpPr>
        <p:spPr>
          <a:xfrm>
            <a:off x="637032" y="651875"/>
            <a:ext cx="42288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br>
              <a:rPr lang="en"/>
            </a:br>
            <a:r>
              <a:rPr lang="en" sz="2400">
                <a:solidFill>
                  <a:schemeClr val="lt1"/>
                </a:solidFill>
              </a:rPr>
              <a:t>generation, population, INDIVIDUAL</a:t>
            </a:r>
            <a:r>
              <a:rPr lang="en" sz="2900">
                <a:solidFill>
                  <a:schemeClr val="lt1"/>
                </a:solidFill>
              </a:rPr>
              <a:t> </a:t>
            </a:r>
            <a:endParaRPr sz="3400"/>
          </a:p>
        </p:txBody>
      </p:sp>
      <p:sp>
        <p:nvSpPr>
          <p:cNvPr id="359" name="Google Shape;359;p37"/>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60" name="Google Shape;360;p37"/>
          <p:cNvPicPr preferRelativeResize="0"/>
          <p:nvPr/>
        </p:nvPicPr>
        <p:blipFill>
          <a:blip r:embed="rId3">
            <a:alphaModFix amt="54000"/>
          </a:blip>
          <a:stretch>
            <a:fillRect/>
          </a:stretch>
        </p:blipFill>
        <p:spPr>
          <a:xfrm>
            <a:off x="7033975" y="-814950"/>
            <a:ext cx="2663150" cy="2663150"/>
          </a:xfrm>
          <a:prstGeom prst="rect">
            <a:avLst/>
          </a:prstGeom>
          <a:noFill/>
          <a:ln>
            <a:noFill/>
          </a:ln>
        </p:spPr>
      </p:pic>
      <p:pic>
        <p:nvPicPr>
          <p:cNvPr id="361" name="Google Shape;361;p37"/>
          <p:cNvPicPr preferRelativeResize="0"/>
          <p:nvPr/>
        </p:nvPicPr>
        <p:blipFill>
          <a:blip r:embed="rId4">
            <a:alphaModFix/>
          </a:blip>
          <a:stretch>
            <a:fillRect/>
          </a:stretch>
        </p:blipFill>
        <p:spPr>
          <a:xfrm>
            <a:off x="5074925" y="590350"/>
            <a:ext cx="3154275" cy="4095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38"/>
          <p:cNvSpPr txBox="1">
            <a:spLocks noGrp="1"/>
          </p:cNvSpPr>
          <p:nvPr>
            <p:ph type="body" idx="1"/>
          </p:nvPr>
        </p:nvSpPr>
        <p:spPr>
          <a:xfrm>
            <a:off x="713225" y="1784851"/>
            <a:ext cx="3852000" cy="189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t>The 3 main processes in the</a:t>
            </a:r>
            <a:br>
              <a:rPr lang="en" sz="1600" b="1"/>
            </a:br>
            <a:r>
              <a:rPr lang="en" sz="1600" b="1"/>
              <a:t>genetic algorithm:</a:t>
            </a:r>
            <a:endParaRPr sz="1600" b="1"/>
          </a:p>
          <a:p>
            <a:pPr marL="0" lvl="0" indent="0" algn="l" rtl="0">
              <a:lnSpc>
                <a:spcPct val="115000"/>
              </a:lnSpc>
              <a:spcBef>
                <a:spcPts val="0"/>
              </a:spcBef>
              <a:spcAft>
                <a:spcPts val="0"/>
              </a:spcAft>
              <a:buNone/>
            </a:pPr>
            <a:endParaRPr sz="1600" b="1"/>
          </a:p>
          <a:p>
            <a:pPr marL="457200" lvl="0" indent="-317500" algn="l" rtl="0">
              <a:lnSpc>
                <a:spcPct val="150000"/>
              </a:lnSpc>
              <a:spcBef>
                <a:spcPts val="0"/>
              </a:spcBef>
              <a:spcAft>
                <a:spcPts val="0"/>
              </a:spcAft>
              <a:buSzPts val="1400"/>
              <a:buAutoNum type="arabicParenR"/>
            </a:pPr>
            <a:r>
              <a:rPr lang="en">
                <a:solidFill>
                  <a:schemeClr val="hlink"/>
                </a:solidFill>
                <a:uFill>
                  <a:noFill/>
                </a:uFill>
                <a:hlinkClick r:id="rId3" action="ppaction://hlinksldjump"/>
              </a:rPr>
              <a:t>Random initialization</a:t>
            </a:r>
            <a:endParaRPr/>
          </a:p>
          <a:p>
            <a:pPr marL="457200" lvl="0" indent="-317500" algn="l" rtl="0">
              <a:lnSpc>
                <a:spcPct val="150000"/>
              </a:lnSpc>
              <a:spcBef>
                <a:spcPts val="0"/>
              </a:spcBef>
              <a:spcAft>
                <a:spcPts val="0"/>
              </a:spcAft>
              <a:buSzPts val="1400"/>
              <a:buAutoNum type="arabicParenR"/>
            </a:pPr>
            <a:r>
              <a:rPr lang="en">
                <a:solidFill>
                  <a:schemeClr val="hlink"/>
                </a:solidFill>
                <a:uFill>
                  <a:noFill/>
                </a:uFill>
                <a:hlinkClick r:id="rId4" action="ppaction://hlinksldjump"/>
              </a:rPr>
              <a:t>Loop that repeats N generations</a:t>
            </a:r>
            <a:endParaRPr/>
          </a:p>
          <a:p>
            <a:pPr marL="457200" lvl="0" indent="-317500" algn="l" rtl="0">
              <a:lnSpc>
                <a:spcPct val="150000"/>
              </a:lnSpc>
              <a:spcBef>
                <a:spcPts val="0"/>
              </a:spcBef>
              <a:spcAft>
                <a:spcPts val="0"/>
              </a:spcAft>
              <a:buSzPts val="1400"/>
              <a:buAutoNum type="arabicParenR"/>
            </a:pPr>
            <a:r>
              <a:rPr lang="en">
                <a:solidFill>
                  <a:schemeClr val="hlink"/>
                </a:solidFill>
                <a:uFill>
                  <a:noFill/>
                </a:uFill>
                <a:hlinkClick r:id="rId5" action="ppaction://hlinksldjump"/>
              </a:rPr>
              <a:t>Finishing and getting the best results.</a:t>
            </a:r>
            <a:endParaRPr/>
          </a:p>
          <a:p>
            <a:pPr marL="0" lvl="0" indent="0" algn="l" rtl="0">
              <a:lnSpc>
                <a:spcPct val="150000"/>
              </a:lnSpc>
              <a:spcBef>
                <a:spcPts val="0"/>
              </a:spcBef>
              <a:spcAft>
                <a:spcPts val="0"/>
              </a:spcAft>
              <a:buNone/>
            </a:pPr>
            <a:endParaRPr/>
          </a:p>
        </p:txBody>
      </p:sp>
      <p:sp>
        <p:nvSpPr>
          <p:cNvPr id="367" name="Google Shape;367;p38"/>
          <p:cNvSpPr txBox="1">
            <a:spLocks noGrp="1"/>
          </p:cNvSpPr>
          <p:nvPr>
            <p:ph type="ctrTitle"/>
          </p:nvPr>
        </p:nvSpPr>
        <p:spPr>
          <a:xfrm>
            <a:off x="713225" y="651875"/>
            <a:ext cx="38520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Flow</a:t>
            </a:r>
            <a:endParaRPr sz="2900"/>
          </a:p>
        </p:txBody>
      </p:sp>
      <p:sp>
        <p:nvSpPr>
          <p:cNvPr id="368" name="Google Shape;368;p38"/>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69" name="Google Shape;369;p38"/>
          <p:cNvPicPr preferRelativeResize="0"/>
          <p:nvPr/>
        </p:nvPicPr>
        <p:blipFill>
          <a:blip r:embed="rId6">
            <a:alphaModFix amt="54000"/>
          </a:blip>
          <a:stretch>
            <a:fillRect/>
          </a:stretch>
        </p:blipFill>
        <p:spPr>
          <a:xfrm>
            <a:off x="7033975" y="-814950"/>
            <a:ext cx="2663150" cy="2663150"/>
          </a:xfrm>
          <a:prstGeom prst="rect">
            <a:avLst/>
          </a:prstGeom>
          <a:noFill/>
          <a:ln>
            <a:noFill/>
          </a:ln>
        </p:spPr>
      </p:pic>
      <p:sp>
        <p:nvSpPr>
          <p:cNvPr id="370" name="Google Shape;370;p38"/>
          <p:cNvSpPr txBox="1">
            <a:spLocks noGrp="1"/>
          </p:cNvSpPr>
          <p:nvPr>
            <p:ph type="body" idx="1"/>
          </p:nvPr>
        </p:nvSpPr>
        <p:spPr>
          <a:xfrm>
            <a:off x="713225" y="4132525"/>
            <a:ext cx="1937400" cy="548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a:p>
        </p:txBody>
      </p:sp>
      <p:pic>
        <p:nvPicPr>
          <p:cNvPr id="371" name="Google Shape;371;p38"/>
          <p:cNvPicPr preferRelativeResize="0"/>
          <p:nvPr/>
        </p:nvPicPr>
        <p:blipFill>
          <a:blip r:embed="rId7">
            <a:alphaModFix/>
          </a:blip>
          <a:stretch>
            <a:fillRect/>
          </a:stretch>
        </p:blipFill>
        <p:spPr>
          <a:xfrm>
            <a:off x="5167775" y="112513"/>
            <a:ext cx="3140350" cy="491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39"/>
          <p:cNvSpPr txBox="1">
            <a:spLocks noGrp="1"/>
          </p:cNvSpPr>
          <p:nvPr>
            <p:ph type="body" idx="1"/>
          </p:nvPr>
        </p:nvSpPr>
        <p:spPr>
          <a:xfrm>
            <a:off x="407275" y="1666775"/>
            <a:ext cx="4261500" cy="3036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arenR"/>
            </a:pPr>
            <a:r>
              <a:rPr lang="en" b="1" u="sng">
                <a:solidFill>
                  <a:schemeClr val="hlink"/>
                </a:solidFill>
                <a:hlinkClick r:id="rId3" action="ppaction://hlinksldjump"/>
              </a:rPr>
              <a:t>Fitness </a:t>
            </a:r>
            <a:r>
              <a:rPr lang="en"/>
              <a:t>- Representing how well an individual suit to user.</a:t>
            </a:r>
            <a:endParaRPr/>
          </a:p>
          <a:p>
            <a:pPr marL="457200" lvl="0" indent="-317500" algn="l" rtl="0">
              <a:lnSpc>
                <a:spcPct val="150000"/>
              </a:lnSpc>
              <a:spcBef>
                <a:spcPts val="0"/>
              </a:spcBef>
              <a:spcAft>
                <a:spcPts val="0"/>
              </a:spcAft>
              <a:buSzPts val="1400"/>
              <a:buAutoNum type="arabicParenR"/>
            </a:pPr>
            <a:r>
              <a:rPr lang="en" b="1" u="sng">
                <a:solidFill>
                  <a:schemeClr val="hlink"/>
                </a:solidFill>
                <a:hlinkClick r:id="rId4" action="ppaction://hlinksldjump"/>
              </a:rPr>
              <a:t>Selection</a:t>
            </a:r>
            <a:r>
              <a:rPr lang="en" u="sng">
                <a:solidFill>
                  <a:schemeClr val="hlink"/>
                </a:solidFill>
                <a:hlinkClick r:id="rId4" action="ppaction://hlinksldjump"/>
              </a:rPr>
              <a:t> </a:t>
            </a:r>
            <a:r>
              <a:rPr lang="en"/>
              <a:t>- Roulette wheel: more suitable individuals will be chosen with a higher probability- select 2 parents.</a:t>
            </a:r>
            <a:endParaRPr/>
          </a:p>
          <a:p>
            <a:pPr marL="457200" lvl="0" indent="-317500" algn="l" rtl="0">
              <a:lnSpc>
                <a:spcPct val="150000"/>
              </a:lnSpc>
              <a:spcBef>
                <a:spcPts val="0"/>
              </a:spcBef>
              <a:spcAft>
                <a:spcPts val="0"/>
              </a:spcAft>
              <a:buSzPts val="1400"/>
              <a:buAutoNum type="arabicParenR"/>
            </a:pPr>
            <a:r>
              <a:rPr lang="en" b="1" u="sng">
                <a:solidFill>
                  <a:schemeClr val="hlink"/>
                </a:solidFill>
                <a:hlinkClick r:id="rId5" action="ppaction://hlinksldjump"/>
              </a:rPr>
              <a:t>Crossover</a:t>
            </a:r>
            <a:r>
              <a:rPr lang="en" u="sng">
                <a:solidFill>
                  <a:schemeClr val="hlink"/>
                </a:solidFill>
                <a:hlinkClick r:id="rId5" action="ppaction://hlinksldjump"/>
              </a:rPr>
              <a:t> </a:t>
            </a:r>
            <a:r>
              <a:rPr lang="en"/>
              <a:t>- Exchange between 2 parents, in split point to create new childrens. </a:t>
            </a:r>
            <a:endParaRPr/>
          </a:p>
          <a:p>
            <a:pPr marL="457200" lvl="0" indent="-317500" algn="l" rtl="0">
              <a:lnSpc>
                <a:spcPct val="150000"/>
              </a:lnSpc>
              <a:spcBef>
                <a:spcPts val="0"/>
              </a:spcBef>
              <a:spcAft>
                <a:spcPts val="0"/>
              </a:spcAft>
              <a:buSzPts val="1400"/>
              <a:buAutoNum type="arabicParenR"/>
            </a:pPr>
            <a:r>
              <a:rPr lang="en" b="1" u="sng">
                <a:solidFill>
                  <a:schemeClr val="hlink"/>
                </a:solidFill>
                <a:hlinkClick r:id="rId6" action="ppaction://hlinksldjump"/>
              </a:rPr>
              <a:t>Mutate </a:t>
            </a:r>
            <a:r>
              <a:rPr lang="en"/>
              <a:t>- Changing an individual's job randomly.</a:t>
            </a:r>
            <a:endParaRPr/>
          </a:p>
          <a:p>
            <a:pPr marL="0" lvl="0" indent="0" algn="l" rtl="0">
              <a:lnSpc>
                <a:spcPct val="150000"/>
              </a:lnSpc>
              <a:spcBef>
                <a:spcPts val="0"/>
              </a:spcBef>
              <a:spcAft>
                <a:spcPts val="0"/>
              </a:spcAft>
              <a:buNone/>
            </a:pPr>
            <a:endParaRPr/>
          </a:p>
        </p:txBody>
      </p:sp>
      <p:sp>
        <p:nvSpPr>
          <p:cNvPr id="377" name="Google Shape;377;p39"/>
          <p:cNvSpPr txBox="1">
            <a:spLocks noGrp="1"/>
          </p:cNvSpPr>
          <p:nvPr>
            <p:ph type="ctrTitle"/>
          </p:nvPr>
        </p:nvSpPr>
        <p:spPr>
          <a:xfrm>
            <a:off x="445625" y="576000"/>
            <a:ext cx="38520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Inside the loop</a:t>
            </a:r>
            <a:endParaRPr sz="2900"/>
          </a:p>
        </p:txBody>
      </p:sp>
      <p:sp>
        <p:nvSpPr>
          <p:cNvPr id="378" name="Google Shape;378;p39"/>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79" name="Google Shape;379;p39"/>
          <p:cNvPicPr preferRelativeResize="0"/>
          <p:nvPr/>
        </p:nvPicPr>
        <p:blipFill>
          <a:blip r:embed="rId7">
            <a:alphaModFix amt="54000"/>
          </a:blip>
          <a:stretch>
            <a:fillRect/>
          </a:stretch>
        </p:blipFill>
        <p:spPr>
          <a:xfrm>
            <a:off x="7033975" y="-814950"/>
            <a:ext cx="2663150" cy="2663150"/>
          </a:xfrm>
          <a:prstGeom prst="rect">
            <a:avLst/>
          </a:prstGeom>
          <a:noFill/>
          <a:ln>
            <a:noFill/>
          </a:ln>
        </p:spPr>
      </p:pic>
      <p:pic>
        <p:nvPicPr>
          <p:cNvPr id="380" name="Google Shape;380;p39"/>
          <p:cNvPicPr preferRelativeResize="0"/>
          <p:nvPr/>
        </p:nvPicPr>
        <p:blipFill>
          <a:blip r:embed="rId8">
            <a:alphaModFix/>
          </a:blip>
          <a:stretch>
            <a:fillRect/>
          </a:stretch>
        </p:blipFill>
        <p:spPr>
          <a:xfrm>
            <a:off x="5167775" y="112513"/>
            <a:ext cx="3140350" cy="491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0"/>
          <p:cNvSpPr txBox="1">
            <a:spLocks noGrp="1"/>
          </p:cNvSpPr>
          <p:nvPr>
            <p:ph type="body" idx="1"/>
          </p:nvPr>
        </p:nvSpPr>
        <p:spPr>
          <a:xfrm>
            <a:off x="713225" y="1784850"/>
            <a:ext cx="3942600" cy="1743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arenR"/>
            </a:pPr>
            <a:r>
              <a:rPr lang="en"/>
              <a:t>We will define a list of initial population.</a:t>
            </a:r>
            <a:endParaRPr/>
          </a:p>
          <a:p>
            <a:pPr marL="457200" lvl="0" indent="-317500" algn="l" rtl="0">
              <a:lnSpc>
                <a:spcPct val="150000"/>
              </a:lnSpc>
              <a:spcBef>
                <a:spcPts val="0"/>
              </a:spcBef>
              <a:spcAft>
                <a:spcPts val="0"/>
              </a:spcAft>
              <a:buSzPts val="1400"/>
              <a:buAutoNum type="arabicParenR"/>
            </a:pPr>
            <a:r>
              <a:rPr lang="en"/>
              <a:t>The population size will be a predetermined number.</a:t>
            </a:r>
            <a:endParaRPr/>
          </a:p>
          <a:p>
            <a:pPr marL="457200" lvl="0" indent="-317500" algn="l" rtl="0">
              <a:lnSpc>
                <a:spcPct val="150000"/>
              </a:lnSpc>
              <a:spcBef>
                <a:spcPts val="0"/>
              </a:spcBef>
              <a:spcAft>
                <a:spcPts val="0"/>
              </a:spcAft>
              <a:buSzPts val="1400"/>
              <a:buAutoNum type="arabicParenR"/>
            </a:pPr>
            <a:r>
              <a:rPr lang="en"/>
              <a:t>Each individual in the list will consist of 3 random professions.</a:t>
            </a:r>
            <a:endParaRPr/>
          </a:p>
          <a:p>
            <a:pPr marL="0" lvl="0" indent="0" algn="l" rtl="0">
              <a:lnSpc>
                <a:spcPct val="150000"/>
              </a:lnSpc>
              <a:spcBef>
                <a:spcPts val="0"/>
              </a:spcBef>
              <a:spcAft>
                <a:spcPts val="0"/>
              </a:spcAft>
              <a:buNone/>
            </a:pPr>
            <a:endParaRPr/>
          </a:p>
        </p:txBody>
      </p:sp>
      <p:sp>
        <p:nvSpPr>
          <p:cNvPr id="386" name="Google Shape;386;p40"/>
          <p:cNvSpPr txBox="1">
            <a:spLocks noGrp="1"/>
          </p:cNvSpPr>
          <p:nvPr>
            <p:ph type="ctrTitle"/>
          </p:nvPr>
        </p:nvSpPr>
        <p:spPr>
          <a:xfrm>
            <a:off x="713225" y="651875"/>
            <a:ext cx="38520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Random initialization</a:t>
            </a:r>
            <a:endParaRPr sz="2400"/>
          </a:p>
        </p:txBody>
      </p:sp>
      <p:sp>
        <p:nvSpPr>
          <p:cNvPr id="387" name="Google Shape;387;p40"/>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88" name="Google Shape;388;p40"/>
          <p:cNvPicPr preferRelativeResize="0"/>
          <p:nvPr/>
        </p:nvPicPr>
        <p:blipFill>
          <a:blip r:embed="rId3">
            <a:alphaModFix amt="54000"/>
          </a:blip>
          <a:stretch>
            <a:fillRect/>
          </a:stretch>
        </p:blipFill>
        <p:spPr>
          <a:xfrm>
            <a:off x="7033975" y="-814950"/>
            <a:ext cx="2663150" cy="2663150"/>
          </a:xfrm>
          <a:prstGeom prst="rect">
            <a:avLst/>
          </a:prstGeom>
          <a:noFill/>
          <a:ln>
            <a:noFill/>
          </a:ln>
        </p:spPr>
      </p:pic>
      <p:pic>
        <p:nvPicPr>
          <p:cNvPr id="389" name="Google Shape;389;p40"/>
          <p:cNvPicPr preferRelativeResize="0"/>
          <p:nvPr/>
        </p:nvPicPr>
        <p:blipFill>
          <a:blip r:embed="rId4">
            <a:alphaModFix/>
          </a:blip>
          <a:stretch>
            <a:fillRect/>
          </a:stretch>
        </p:blipFill>
        <p:spPr>
          <a:xfrm>
            <a:off x="769975" y="3681138"/>
            <a:ext cx="8120823" cy="870088"/>
          </a:xfrm>
          <a:prstGeom prst="rect">
            <a:avLst/>
          </a:prstGeom>
          <a:noFill/>
          <a:ln>
            <a:noFill/>
          </a:ln>
        </p:spPr>
      </p:pic>
      <p:pic>
        <p:nvPicPr>
          <p:cNvPr id="390" name="Google Shape;390;p40">
            <a:hlinkClick r:id="" action="ppaction://noaction"/>
          </p:cNvPr>
          <p:cNvPicPr preferRelativeResize="0"/>
          <p:nvPr/>
        </p:nvPicPr>
        <p:blipFill>
          <a:blip r:embed="rId5">
            <a:alphaModFix/>
          </a:blip>
          <a:stretch>
            <a:fillRect/>
          </a:stretch>
        </p:blipFill>
        <p:spPr>
          <a:xfrm>
            <a:off x="8347925" y="4572100"/>
            <a:ext cx="393600"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p41"/>
          <p:cNvSpPr txBox="1">
            <a:spLocks noGrp="1"/>
          </p:cNvSpPr>
          <p:nvPr>
            <p:ph type="ctrTitle"/>
          </p:nvPr>
        </p:nvSpPr>
        <p:spPr>
          <a:xfrm>
            <a:off x="713225" y="651875"/>
            <a:ext cx="38520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br>
              <a:rPr lang="en"/>
            </a:br>
            <a:r>
              <a:rPr lang="en" sz="2400">
                <a:solidFill>
                  <a:schemeClr val="lt1"/>
                </a:solidFill>
              </a:rPr>
              <a:t>Fitness</a:t>
            </a:r>
            <a:r>
              <a:rPr lang="en" sz="3000">
                <a:solidFill>
                  <a:schemeClr val="lt1"/>
                </a:solidFill>
              </a:rPr>
              <a:t> </a:t>
            </a:r>
            <a:endParaRPr sz="3000">
              <a:solidFill>
                <a:schemeClr val="lt1"/>
              </a:solidFill>
            </a:endParaRPr>
          </a:p>
        </p:txBody>
      </p:sp>
      <p:sp>
        <p:nvSpPr>
          <p:cNvPr id="396" name="Google Shape;396;p41"/>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pic>
        <p:nvPicPr>
          <p:cNvPr id="397" name="Google Shape;397;p41"/>
          <p:cNvPicPr preferRelativeResize="0"/>
          <p:nvPr/>
        </p:nvPicPr>
        <p:blipFill>
          <a:blip r:embed="rId3">
            <a:alphaModFix amt="54000"/>
          </a:blip>
          <a:stretch>
            <a:fillRect/>
          </a:stretch>
        </p:blipFill>
        <p:spPr>
          <a:xfrm>
            <a:off x="7033975" y="-814950"/>
            <a:ext cx="2663150" cy="2663150"/>
          </a:xfrm>
          <a:prstGeom prst="rect">
            <a:avLst/>
          </a:prstGeom>
          <a:noFill/>
          <a:ln>
            <a:noFill/>
          </a:ln>
        </p:spPr>
      </p:pic>
      <p:sp>
        <p:nvSpPr>
          <p:cNvPr id="398" name="Google Shape;398;p41"/>
          <p:cNvSpPr txBox="1">
            <a:spLocks noGrp="1"/>
          </p:cNvSpPr>
          <p:nvPr>
            <p:ph type="body" idx="1"/>
          </p:nvPr>
        </p:nvSpPr>
        <p:spPr>
          <a:xfrm>
            <a:off x="168850" y="1654900"/>
            <a:ext cx="3504000" cy="2917200"/>
          </a:xfrm>
          <a:prstGeom prst="rect">
            <a:avLst/>
          </a:prstGeom>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Represents how well an individual in the population solves the problem.</a:t>
            </a:r>
            <a:br>
              <a:rPr lang="en" sz="12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The function calculates the fitness of each individual by measuring the match percentage between the person's traits and the traits required for each of the professions in the individual's list. </a:t>
            </a:r>
            <a:br>
              <a:rPr lang="en" sz="12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This fitness score guides the selection process in the genetic algorithm, favoring individuals with higher fitness scores.</a:t>
            </a:r>
            <a:endParaRPr sz="1200">
              <a:solidFill>
                <a:srgbClr val="000000"/>
              </a:solidFill>
              <a:latin typeface="Arial"/>
              <a:ea typeface="Arial"/>
              <a:cs typeface="Arial"/>
              <a:sym typeface="Arial"/>
            </a:endParaRPr>
          </a:p>
        </p:txBody>
      </p:sp>
      <p:pic>
        <p:nvPicPr>
          <p:cNvPr id="399" name="Google Shape;399;p41"/>
          <p:cNvPicPr preferRelativeResize="0"/>
          <p:nvPr/>
        </p:nvPicPr>
        <p:blipFill>
          <a:blip r:embed="rId4">
            <a:alphaModFix/>
          </a:blip>
          <a:stretch>
            <a:fillRect/>
          </a:stretch>
        </p:blipFill>
        <p:spPr>
          <a:xfrm>
            <a:off x="4048725" y="1900525"/>
            <a:ext cx="4940375" cy="2117475"/>
          </a:xfrm>
          <a:prstGeom prst="rect">
            <a:avLst/>
          </a:prstGeom>
          <a:noFill/>
          <a:ln>
            <a:noFill/>
          </a:ln>
        </p:spPr>
      </p:pic>
      <p:pic>
        <p:nvPicPr>
          <p:cNvPr id="400" name="Google Shape;400;p41">
            <a:hlinkClick r:id="rId5" action="ppaction://hlinksldjump"/>
          </p:cNvPr>
          <p:cNvPicPr preferRelativeResize="0"/>
          <p:nvPr/>
        </p:nvPicPr>
        <p:blipFill>
          <a:blip r:embed="rId6">
            <a:alphaModFix/>
          </a:blip>
          <a:stretch>
            <a:fillRect/>
          </a:stretch>
        </p:blipFill>
        <p:spPr>
          <a:xfrm>
            <a:off x="8347925" y="4572100"/>
            <a:ext cx="393600"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42"/>
          <p:cNvSpPr txBox="1">
            <a:spLocks noGrp="1"/>
          </p:cNvSpPr>
          <p:nvPr>
            <p:ph type="ctrTitle"/>
          </p:nvPr>
        </p:nvSpPr>
        <p:spPr>
          <a:xfrm>
            <a:off x="713225" y="651875"/>
            <a:ext cx="3852000" cy="9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a:t>
            </a:r>
            <a:br>
              <a:rPr lang="en"/>
            </a:br>
            <a:r>
              <a:rPr lang="en" sz="2400">
                <a:solidFill>
                  <a:schemeClr val="lt1"/>
                </a:solidFill>
              </a:rPr>
              <a:t>Selection</a:t>
            </a:r>
            <a:r>
              <a:rPr lang="en" sz="3000">
                <a:solidFill>
                  <a:schemeClr val="lt1"/>
                </a:solidFill>
              </a:rPr>
              <a:t> </a:t>
            </a:r>
            <a:endParaRPr sz="3000"/>
          </a:p>
        </p:txBody>
      </p:sp>
      <p:sp>
        <p:nvSpPr>
          <p:cNvPr id="406" name="Google Shape;406;p42"/>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pic>
        <p:nvPicPr>
          <p:cNvPr id="407" name="Google Shape;407;p42"/>
          <p:cNvPicPr preferRelativeResize="0"/>
          <p:nvPr/>
        </p:nvPicPr>
        <p:blipFill>
          <a:blip r:embed="rId3">
            <a:alphaModFix amt="54000"/>
          </a:blip>
          <a:stretch>
            <a:fillRect/>
          </a:stretch>
        </p:blipFill>
        <p:spPr>
          <a:xfrm>
            <a:off x="7033975" y="-814950"/>
            <a:ext cx="2663150" cy="2663150"/>
          </a:xfrm>
          <a:prstGeom prst="rect">
            <a:avLst/>
          </a:prstGeom>
          <a:noFill/>
          <a:ln>
            <a:noFill/>
          </a:ln>
        </p:spPr>
      </p:pic>
      <p:sp>
        <p:nvSpPr>
          <p:cNvPr id="408" name="Google Shape;408;p42"/>
          <p:cNvSpPr txBox="1">
            <a:spLocks noGrp="1"/>
          </p:cNvSpPr>
          <p:nvPr>
            <p:ph type="body" idx="1"/>
          </p:nvPr>
        </p:nvSpPr>
        <p:spPr>
          <a:xfrm>
            <a:off x="274325" y="1828800"/>
            <a:ext cx="3376500" cy="24783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000000"/>
              </a:buClr>
              <a:buSzPts val="1000"/>
              <a:buFont typeface="Arial"/>
              <a:buChar char="◆"/>
            </a:pPr>
            <a:r>
              <a:rPr lang="en" sz="1200">
                <a:solidFill>
                  <a:srgbClr val="000000"/>
                </a:solidFill>
                <a:latin typeface="Arial"/>
                <a:ea typeface="Arial"/>
                <a:cs typeface="Arial"/>
                <a:sym typeface="Arial"/>
              </a:rPr>
              <a:t>Stochastically select from one generation to create the basis of the next generation.</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92100" algn="l" rtl="0">
              <a:lnSpc>
                <a:spcPct val="100000"/>
              </a:lnSpc>
              <a:spcBef>
                <a:spcPts val="0"/>
              </a:spcBef>
              <a:spcAft>
                <a:spcPts val="0"/>
              </a:spcAft>
              <a:buClr>
                <a:srgbClr val="000000"/>
              </a:buClr>
              <a:buSzPts val="1000"/>
              <a:buFont typeface="Arial"/>
              <a:buChar char="◆"/>
            </a:pPr>
            <a:r>
              <a:rPr lang="en" sz="1200">
                <a:solidFill>
                  <a:srgbClr val="000000"/>
                </a:solidFill>
                <a:latin typeface="Arial"/>
                <a:ea typeface="Arial"/>
                <a:cs typeface="Arial"/>
                <a:sym typeface="Arial"/>
              </a:rPr>
              <a:t>The requirement is that the fittest individuals have a greater chance of survival than weaker ones.</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304800" algn="l" rtl="0">
              <a:lnSpc>
                <a:spcPct val="1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Implements selection using a method called roulette wheel selection. </a:t>
            </a:r>
            <a:endParaRPr sz="1200">
              <a:solidFill>
                <a:srgbClr val="000000"/>
              </a:solidFill>
              <a:latin typeface="Arial"/>
              <a:ea typeface="Arial"/>
              <a:cs typeface="Arial"/>
              <a:sym typeface="Arial"/>
            </a:endParaRPr>
          </a:p>
        </p:txBody>
      </p:sp>
      <p:pic>
        <p:nvPicPr>
          <p:cNvPr id="409" name="Google Shape;409;p42"/>
          <p:cNvPicPr preferRelativeResize="0"/>
          <p:nvPr/>
        </p:nvPicPr>
        <p:blipFill>
          <a:blip r:embed="rId4">
            <a:alphaModFix/>
          </a:blip>
          <a:stretch>
            <a:fillRect/>
          </a:stretch>
        </p:blipFill>
        <p:spPr>
          <a:xfrm>
            <a:off x="4092600" y="1693325"/>
            <a:ext cx="4814849" cy="1081350"/>
          </a:xfrm>
          <a:prstGeom prst="rect">
            <a:avLst/>
          </a:prstGeom>
          <a:noFill/>
          <a:ln>
            <a:noFill/>
          </a:ln>
        </p:spPr>
      </p:pic>
      <p:pic>
        <p:nvPicPr>
          <p:cNvPr id="410" name="Google Shape;410;p42"/>
          <p:cNvPicPr preferRelativeResize="0"/>
          <p:nvPr/>
        </p:nvPicPr>
        <p:blipFill>
          <a:blip r:embed="rId5">
            <a:alphaModFix/>
          </a:blip>
          <a:stretch>
            <a:fillRect/>
          </a:stretch>
        </p:blipFill>
        <p:spPr>
          <a:xfrm>
            <a:off x="5305023" y="2877400"/>
            <a:ext cx="2412853" cy="2219825"/>
          </a:xfrm>
          <a:prstGeom prst="rect">
            <a:avLst/>
          </a:prstGeom>
          <a:noFill/>
          <a:ln>
            <a:noFill/>
          </a:ln>
        </p:spPr>
      </p:pic>
      <p:pic>
        <p:nvPicPr>
          <p:cNvPr id="411" name="Google Shape;411;p42">
            <a:hlinkClick r:id="rId6" action="ppaction://hlinksldjump"/>
          </p:cNvPr>
          <p:cNvPicPr preferRelativeResize="0"/>
          <p:nvPr/>
        </p:nvPicPr>
        <p:blipFill>
          <a:blip r:embed="rId7">
            <a:alphaModFix/>
          </a:blip>
          <a:stretch>
            <a:fillRect/>
          </a:stretch>
        </p:blipFill>
        <p:spPr>
          <a:xfrm>
            <a:off x="8347925" y="4572100"/>
            <a:ext cx="393600" cy="39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ctrTitle"/>
          </p:nvPr>
        </p:nvSpPr>
        <p:spPr>
          <a:xfrm>
            <a:off x="597900" y="275950"/>
            <a:ext cx="7948200" cy="6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MITHABTEY - Career Seeker website</a:t>
            </a:r>
            <a:endParaRPr sz="2700"/>
          </a:p>
        </p:txBody>
      </p:sp>
      <p:sp>
        <p:nvSpPr>
          <p:cNvPr id="205" name="Google Shape;205;p25"/>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pic>
        <p:nvPicPr>
          <p:cNvPr id="206" name="Google Shape;206;p25"/>
          <p:cNvPicPr preferRelativeResize="0"/>
          <p:nvPr/>
        </p:nvPicPr>
        <p:blipFill>
          <a:blip r:embed="rId3">
            <a:alphaModFix/>
          </a:blip>
          <a:stretch>
            <a:fillRect/>
          </a:stretch>
        </p:blipFill>
        <p:spPr>
          <a:xfrm>
            <a:off x="1403125" y="1360825"/>
            <a:ext cx="6337746" cy="3342800"/>
          </a:xfrm>
          <a:prstGeom prst="rect">
            <a:avLst/>
          </a:prstGeom>
          <a:noFill/>
          <a:ln>
            <a:noFill/>
          </a:ln>
        </p:spPr>
      </p:pic>
      <p:pic>
        <p:nvPicPr>
          <p:cNvPr id="207" name="Google Shape;207;p25"/>
          <p:cNvPicPr preferRelativeResize="0"/>
          <p:nvPr/>
        </p:nvPicPr>
        <p:blipFill>
          <a:blip r:embed="rId4">
            <a:alphaModFix/>
          </a:blip>
          <a:stretch>
            <a:fillRect/>
          </a:stretch>
        </p:blipFill>
        <p:spPr>
          <a:xfrm>
            <a:off x="1403125" y="1010151"/>
            <a:ext cx="6337751" cy="3506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sp>
        <p:nvSpPr>
          <p:cNvPr id="416" name="Google Shape;416;p43"/>
          <p:cNvSpPr txBox="1">
            <a:spLocks noGrp="1"/>
          </p:cNvSpPr>
          <p:nvPr>
            <p:ph type="ctrTitle"/>
          </p:nvPr>
        </p:nvSpPr>
        <p:spPr>
          <a:xfrm>
            <a:off x="713225" y="947675"/>
            <a:ext cx="3852000" cy="67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Crossover</a:t>
            </a:r>
            <a:r>
              <a:rPr lang="en" sz="3000">
                <a:solidFill>
                  <a:schemeClr val="lt1"/>
                </a:solidFill>
              </a:rPr>
              <a:t> </a:t>
            </a:r>
            <a:endParaRPr sz="3000"/>
          </a:p>
        </p:txBody>
      </p:sp>
      <p:sp>
        <p:nvSpPr>
          <p:cNvPr id="417" name="Google Shape;417;p43"/>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pic>
        <p:nvPicPr>
          <p:cNvPr id="418" name="Google Shape;418;p43"/>
          <p:cNvPicPr preferRelativeResize="0"/>
          <p:nvPr/>
        </p:nvPicPr>
        <p:blipFill>
          <a:blip r:embed="rId3">
            <a:alphaModFix amt="54000"/>
          </a:blip>
          <a:stretch>
            <a:fillRect/>
          </a:stretch>
        </p:blipFill>
        <p:spPr>
          <a:xfrm>
            <a:off x="7033975" y="-814950"/>
            <a:ext cx="2663150" cy="2663150"/>
          </a:xfrm>
          <a:prstGeom prst="rect">
            <a:avLst/>
          </a:prstGeom>
          <a:noFill/>
          <a:ln>
            <a:noFill/>
          </a:ln>
        </p:spPr>
      </p:pic>
      <p:sp>
        <p:nvSpPr>
          <p:cNvPr id="419" name="Google Shape;419;p43"/>
          <p:cNvSpPr txBox="1">
            <a:spLocks noGrp="1"/>
          </p:cNvSpPr>
          <p:nvPr>
            <p:ph type="body" idx="1"/>
          </p:nvPr>
        </p:nvSpPr>
        <p:spPr>
          <a:xfrm>
            <a:off x="324750" y="1677525"/>
            <a:ext cx="3376500" cy="2580000"/>
          </a:xfrm>
          <a:prstGeom prst="rect">
            <a:avLst/>
          </a:prstGeom>
        </p:spPr>
        <p:txBody>
          <a:bodyPr spcFirstLastPara="1" wrap="square" lIns="91425" tIns="91425" rIns="91425" bIns="91425" anchor="t" anchorCtr="0">
            <a:noAutofit/>
          </a:bodyPr>
          <a:lstStyle/>
          <a:p>
            <a:pPr marL="457200" lvl="0" indent="-273050" algn="l" rtl="0">
              <a:lnSpc>
                <a:spcPct val="100000"/>
              </a:lnSpc>
              <a:spcBef>
                <a:spcPts val="0"/>
              </a:spcBef>
              <a:spcAft>
                <a:spcPts val="0"/>
              </a:spcAft>
              <a:buClr>
                <a:srgbClr val="000000"/>
              </a:buClr>
              <a:buSzPts val="700"/>
              <a:buFont typeface="Arial"/>
              <a:buChar char="◆"/>
            </a:pPr>
            <a:r>
              <a:rPr lang="en" sz="1200">
                <a:solidFill>
                  <a:srgbClr val="000000"/>
                </a:solidFill>
                <a:latin typeface="Arial"/>
                <a:ea typeface="Arial"/>
                <a:cs typeface="Arial"/>
                <a:sym typeface="Arial"/>
              </a:rPr>
              <a:t>Randomly selects crossover point along parents' ‘chromosomes’.</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73050" algn="l" rtl="0">
              <a:lnSpc>
                <a:spcPct val="100000"/>
              </a:lnSpc>
              <a:spcBef>
                <a:spcPts val="0"/>
              </a:spcBef>
              <a:spcAft>
                <a:spcPts val="0"/>
              </a:spcAft>
              <a:buClr>
                <a:srgbClr val="000000"/>
              </a:buClr>
              <a:buSzPts val="700"/>
              <a:buFont typeface="Arial"/>
              <a:buChar char="◆"/>
            </a:pPr>
            <a:r>
              <a:rPr lang="en" sz="1200">
                <a:solidFill>
                  <a:srgbClr val="000000"/>
                </a:solidFill>
                <a:latin typeface="Arial"/>
                <a:ea typeface="Arial"/>
                <a:cs typeface="Arial"/>
                <a:sym typeface="Arial"/>
              </a:rPr>
              <a:t>Creates two offspring by combining parents' genetic information</a:t>
            </a: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857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The function randomly selects a crossover point.</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857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This process helps maintain genetic diversity in the population and can lead to the discovery of new, potentially better solutions to the problem.</a:t>
            </a:r>
            <a:endParaRPr sz="1200">
              <a:solidFill>
                <a:srgbClr val="000000"/>
              </a:solidFill>
              <a:latin typeface="Arial"/>
              <a:ea typeface="Arial"/>
              <a:cs typeface="Arial"/>
              <a:sym typeface="Arial"/>
            </a:endParaRPr>
          </a:p>
        </p:txBody>
      </p:sp>
      <p:pic>
        <p:nvPicPr>
          <p:cNvPr id="420" name="Google Shape;420;p43"/>
          <p:cNvPicPr preferRelativeResize="0"/>
          <p:nvPr/>
        </p:nvPicPr>
        <p:blipFill>
          <a:blip r:embed="rId4">
            <a:alphaModFix/>
          </a:blip>
          <a:stretch>
            <a:fillRect/>
          </a:stretch>
        </p:blipFill>
        <p:spPr>
          <a:xfrm>
            <a:off x="4479900" y="1775737"/>
            <a:ext cx="4511375" cy="1248163"/>
          </a:xfrm>
          <a:prstGeom prst="rect">
            <a:avLst/>
          </a:prstGeom>
          <a:noFill/>
          <a:ln>
            <a:noFill/>
          </a:ln>
        </p:spPr>
      </p:pic>
      <p:pic>
        <p:nvPicPr>
          <p:cNvPr id="421" name="Google Shape;421;p43"/>
          <p:cNvPicPr preferRelativeResize="0"/>
          <p:nvPr/>
        </p:nvPicPr>
        <p:blipFill>
          <a:blip r:embed="rId5">
            <a:alphaModFix/>
          </a:blip>
          <a:stretch>
            <a:fillRect/>
          </a:stretch>
        </p:blipFill>
        <p:spPr>
          <a:xfrm>
            <a:off x="5180259" y="3186775"/>
            <a:ext cx="3613160" cy="1814799"/>
          </a:xfrm>
          <a:prstGeom prst="rect">
            <a:avLst/>
          </a:prstGeom>
          <a:noFill/>
          <a:ln>
            <a:noFill/>
          </a:ln>
        </p:spPr>
      </p:pic>
      <p:pic>
        <p:nvPicPr>
          <p:cNvPr id="422" name="Google Shape;422;p43">
            <a:hlinkClick r:id="rId6" action="ppaction://hlinksldjump"/>
          </p:cNvPr>
          <p:cNvPicPr preferRelativeResize="0"/>
          <p:nvPr/>
        </p:nvPicPr>
        <p:blipFill>
          <a:blip r:embed="rId7">
            <a:alphaModFix/>
          </a:blip>
          <a:stretch>
            <a:fillRect/>
          </a:stretch>
        </p:blipFill>
        <p:spPr>
          <a:xfrm>
            <a:off x="514625" y="4411900"/>
            <a:ext cx="393600" cy="39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44"/>
          <p:cNvSpPr txBox="1">
            <a:spLocks noGrp="1"/>
          </p:cNvSpPr>
          <p:nvPr>
            <p:ph type="ctrTitle"/>
          </p:nvPr>
        </p:nvSpPr>
        <p:spPr>
          <a:xfrm>
            <a:off x="713225" y="651050"/>
            <a:ext cx="3852000" cy="96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Mutation</a:t>
            </a:r>
            <a:r>
              <a:rPr lang="en" sz="3000">
                <a:solidFill>
                  <a:schemeClr val="lt1"/>
                </a:solidFill>
              </a:rPr>
              <a:t> </a:t>
            </a:r>
            <a:endParaRPr/>
          </a:p>
        </p:txBody>
      </p:sp>
      <p:sp>
        <p:nvSpPr>
          <p:cNvPr id="428" name="Google Shape;428;p44"/>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pic>
        <p:nvPicPr>
          <p:cNvPr id="429" name="Google Shape;429;p44"/>
          <p:cNvPicPr preferRelativeResize="0"/>
          <p:nvPr/>
        </p:nvPicPr>
        <p:blipFill>
          <a:blip r:embed="rId3">
            <a:alphaModFix amt="54000"/>
          </a:blip>
          <a:stretch>
            <a:fillRect/>
          </a:stretch>
        </p:blipFill>
        <p:spPr>
          <a:xfrm>
            <a:off x="7033975" y="-814950"/>
            <a:ext cx="2663150" cy="2663150"/>
          </a:xfrm>
          <a:prstGeom prst="rect">
            <a:avLst/>
          </a:prstGeom>
          <a:noFill/>
          <a:ln>
            <a:noFill/>
          </a:ln>
        </p:spPr>
      </p:pic>
      <p:sp>
        <p:nvSpPr>
          <p:cNvPr id="430" name="Google Shape;430;p44"/>
          <p:cNvSpPr txBox="1">
            <a:spLocks noGrp="1"/>
          </p:cNvSpPr>
          <p:nvPr>
            <p:ph type="body" idx="1"/>
          </p:nvPr>
        </p:nvSpPr>
        <p:spPr>
          <a:xfrm>
            <a:off x="274325" y="1828800"/>
            <a:ext cx="3376500" cy="2251200"/>
          </a:xfrm>
          <a:prstGeom prst="rect">
            <a:avLst/>
          </a:prstGeom>
        </p:spPr>
        <p:txBody>
          <a:bodyPr spcFirstLastPara="1" wrap="square" lIns="91425" tIns="91425" rIns="91425" bIns="91425" anchor="t" anchorCtr="0">
            <a:noAutofit/>
          </a:bodyPr>
          <a:lstStyle/>
          <a:p>
            <a:pPr marL="457200" lvl="0" indent="-2857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The function implements mutation by randomly changing one of the professions in an individual. </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857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Ensures each generation has genetic diversity.</a:t>
            </a:r>
            <a:endParaRPr sz="12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457200" lvl="0" indent="-2857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Crucial for exploring a wide range of potential solutions and finding optimal/near-optimal solutions.</a:t>
            </a:r>
            <a:endParaRPr sz="1200">
              <a:solidFill>
                <a:srgbClr val="000000"/>
              </a:solidFill>
              <a:latin typeface="Arial"/>
              <a:ea typeface="Arial"/>
              <a:cs typeface="Arial"/>
              <a:sym typeface="Arial"/>
            </a:endParaRPr>
          </a:p>
        </p:txBody>
      </p:sp>
      <p:pic>
        <p:nvPicPr>
          <p:cNvPr id="431" name="Google Shape;431;p44"/>
          <p:cNvPicPr preferRelativeResize="0"/>
          <p:nvPr/>
        </p:nvPicPr>
        <p:blipFill>
          <a:blip r:embed="rId4">
            <a:alphaModFix/>
          </a:blip>
          <a:stretch>
            <a:fillRect/>
          </a:stretch>
        </p:blipFill>
        <p:spPr>
          <a:xfrm>
            <a:off x="4165875" y="1748200"/>
            <a:ext cx="4726076" cy="1030050"/>
          </a:xfrm>
          <a:prstGeom prst="rect">
            <a:avLst/>
          </a:prstGeom>
          <a:noFill/>
          <a:ln>
            <a:noFill/>
          </a:ln>
        </p:spPr>
      </p:pic>
      <p:pic>
        <p:nvPicPr>
          <p:cNvPr id="432" name="Google Shape;432;p44"/>
          <p:cNvPicPr preferRelativeResize="0"/>
          <p:nvPr/>
        </p:nvPicPr>
        <p:blipFill>
          <a:blip r:embed="rId5">
            <a:alphaModFix/>
          </a:blip>
          <a:stretch>
            <a:fillRect/>
          </a:stretch>
        </p:blipFill>
        <p:spPr>
          <a:xfrm>
            <a:off x="5051048" y="2906875"/>
            <a:ext cx="2598250" cy="2094700"/>
          </a:xfrm>
          <a:prstGeom prst="rect">
            <a:avLst/>
          </a:prstGeom>
          <a:noFill/>
          <a:ln>
            <a:noFill/>
          </a:ln>
        </p:spPr>
      </p:pic>
      <p:pic>
        <p:nvPicPr>
          <p:cNvPr id="433" name="Google Shape;433;p44">
            <a:hlinkClick r:id="rId6" action="ppaction://hlinksldjump"/>
          </p:cNvPr>
          <p:cNvPicPr preferRelativeResize="0"/>
          <p:nvPr/>
        </p:nvPicPr>
        <p:blipFill>
          <a:blip r:embed="rId7">
            <a:alphaModFix/>
          </a:blip>
          <a:stretch>
            <a:fillRect/>
          </a:stretch>
        </p:blipFill>
        <p:spPr>
          <a:xfrm>
            <a:off x="8347925" y="4572100"/>
            <a:ext cx="393600" cy="39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45"/>
          <p:cNvSpPr txBox="1">
            <a:spLocks noGrp="1"/>
          </p:cNvSpPr>
          <p:nvPr>
            <p:ph type="ctrTitle"/>
          </p:nvPr>
        </p:nvSpPr>
        <p:spPr>
          <a:xfrm>
            <a:off x="713225" y="651050"/>
            <a:ext cx="3852000" cy="96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Genetic Algorithm </a:t>
            </a:r>
            <a:r>
              <a:rPr lang="en" sz="2400">
                <a:solidFill>
                  <a:schemeClr val="lt1"/>
                </a:solidFill>
              </a:rPr>
              <a:t>Extract most suit professions</a:t>
            </a:r>
            <a:r>
              <a:rPr lang="en" sz="3000">
                <a:solidFill>
                  <a:schemeClr val="lt1"/>
                </a:solidFill>
              </a:rPr>
              <a:t> </a:t>
            </a:r>
            <a:endParaRPr sz="3000"/>
          </a:p>
        </p:txBody>
      </p:sp>
      <p:sp>
        <p:nvSpPr>
          <p:cNvPr id="439" name="Google Shape;439;p45"/>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pic>
        <p:nvPicPr>
          <p:cNvPr id="440" name="Google Shape;440;p45"/>
          <p:cNvPicPr preferRelativeResize="0"/>
          <p:nvPr/>
        </p:nvPicPr>
        <p:blipFill>
          <a:blip r:embed="rId3">
            <a:alphaModFix amt="54000"/>
          </a:blip>
          <a:stretch>
            <a:fillRect/>
          </a:stretch>
        </p:blipFill>
        <p:spPr>
          <a:xfrm>
            <a:off x="7033975" y="-814950"/>
            <a:ext cx="2663150" cy="2663150"/>
          </a:xfrm>
          <a:prstGeom prst="rect">
            <a:avLst/>
          </a:prstGeom>
          <a:noFill/>
          <a:ln>
            <a:noFill/>
          </a:ln>
        </p:spPr>
      </p:pic>
      <p:sp>
        <p:nvSpPr>
          <p:cNvPr id="441" name="Google Shape;441;p45"/>
          <p:cNvSpPr txBox="1">
            <a:spLocks noGrp="1"/>
          </p:cNvSpPr>
          <p:nvPr>
            <p:ph type="body" idx="1"/>
          </p:nvPr>
        </p:nvSpPr>
        <p:spPr>
          <a:xfrm>
            <a:off x="713225" y="1619750"/>
            <a:ext cx="3376500" cy="783900"/>
          </a:xfrm>
          <a:prstGeom prst="rect">
            <a:avLst/>
          </a:prstGeom>
        </p:spPr>
        <p:txBody>
          <a:bodyPr spcFirstLastPara="1" wrap="square" lIns="91425" tIns="91425" rIns="91425" bIns="91425" anchor="t" anchorCtr="0">
            <a:noAutofit/>
          </a:bodyPr>
          <a:lstStyle/>
          <a:p>
            <a:pPr marL="285750" lvl="0" indent="-1714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We will take the last population created and sort it by match percentage from largest to smallest.</a:t>
            </a:r>
            <a:endParaRPr sz="1200">
              <a:solidFill>
                <a:srgbClr val="000000"/>
              </a:solidFill>
              <a:latin typeface="Arial"/>
              <a:ea typeface="Arial"/>
              <a:cs typeface="Arial"/>
              <a:sym typeface="Arial"/>
            </a:endParaRPr>
          </a:p>
          <a:p>
            <a:pPr marL="28575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p:txBody>
      </p:sp>
      <p:pic>
        <p:nvPicPr>
          <p:cNvPr id="442" name="Google Shape;442;p45"/>
          <p:cNvPicPr preferRelativeResize="0"/>
          <p:nvPr/>
        </p:nvPicPr>
        <p:blipFill>
          <a:blip r:embed="rId4">
            <a:alphaModFix/>
          </a:blip>
          <a:stretch>
            <a:fillRect/>
          </a:stretch>
        </p:blipFill>
        <p:spPr>
          <a:xfrm>
            <a:off x="3083225" y="2492975"/>
            <a:ext cx="5851450" cy="2083476"/>
          </a:xfrm>
          <a:prstGeom prst="rect">
            <a:avLst/>
          </a:prstGeom>
          <a:noFill/>
          <a:ln>
            <a:noFill/>
          </a:ln>
        </p:spPr>
      </p:pic>
      <p:sp>
        <p:nvSpPr>
          <p:cNvPr id="443" name="Google Shape;443;p45"/>
          <p:cNvSpPr txBox="1">
            <a:spLocks noGrp="1"/>
          </p:cNvSpPr>
          <p:nvPr>
            <p:ph type="body" idx="1"/>
          </p:nvPr>
        </p:nvSpPr>
        <p:spPr>
          <a:xfrm>
            <a:off x="713225" y="2328025"/>
            <a:ext cx="2370000" cy="1277400"/>
          </a:xfrm>
          <a:prstGeom prst="rect">
            <a:avLst/>
          </a:prstGeom>
        </p:spPr>
        <p:txBody>
          <a:bodyPr spcFirstLastPara="1" wrap="square" lIns="91425" tIns="91425" rIns="91425" bIns="91425" anchor="t" anchorCtr="0">
            <a:noAutofit/>
          </a:bodyPr>
          <a:lstStyle/>
          <a:p>
            <a:pPr marL="285750" lvl="0" indent="-171450" algn="l" rtl="0">
              <a:lnSpc>
                <a:spcPct val="100000"/>
              </a:lnSpc>
              <a:spcBef>
                <a:spcPts val="0"/>
              </a:spcBef>
              <a:spcAft>
                <a:spcPts val="0"/>
              </a:spcAft>
              <a:buClr>
                <a:srgbClr val="000000"/>
              </a:buClr>
              <a:buSzPts val="900"/>
              <a:buFont typeface="Arial"/>
              <a:buChar char="◆"/>
            </a:pPr>
            <a:r>
              <a:rPr lang="en" sz="1200">
                <a:solidFill>
                  <a:srgbClr val="000000"/>
                </a:solidFill>
                <a:latin typeface="Arial"/>
                <a:ea typeface="Arial"/>
                <a:cs typeface="Arial"/>
                <a:sym typeface="Arial"/>
              </a:rPr>
              <a:t>We will take the first three most suitable professions that are different from each other.</a:t>
            </a:r>
            <a:endParaRPr sz="1200">
              <a:solidFill>
                <a:srgbClr val="000000"/>
              </a:solidFill>
              <a:latin typeface="Arial"/>
              <a:ea typeface="Arial"/>
              <a:cs typeface="Arial"/>
              <a:sym typeface="Arial"/>
            </a:endParaRPr>
          </a:p>
        </p:txBody>
      </p:sp>
      <p:pic>
        <p:nvPicPr>
          <p:cNvPr id="444" name="Google Shape;444;p45">
            <a:hlinkClick r:id="" action="ppaction://noaction"/>
          </p:cNvPr>
          <p:cNvPicPr preferRelativeResize="0"/>
          <p:nvPr/>
        </p:nvPicPr>
        <p:blipFill>
          <a:blip r:embed="rId5">
            <a:alphaModFix/>
          </a:blip>
          <a:stretch>
            <a:fillRect/>
          </a:stretch>
        </p:blipFill>
        <p:spPr>
          <a:xfrm>
            <a:off x="8347925" y="4572100"/>
            <a:ext cx="393600" cy="39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a:spLocks noGrp="1"/>
          </p:cNvSpPr>
          <p:nvPr>
            <p:ph type="ctrTitle"/>
          </p:nvPr>
        </p:nvSpPr>
        <p:spPr>
          <a:xfrm>
            <a:off x="713225" y="310900"/>
            <a:ext cx="77175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metrics</a:t>
            </a:r>
            <a:endParaRPr/>
          </a:p>
        </p:txBody>
      </p:sp>
      <p:sp>
        <p:nvSpPr>
          <p:cNvPr id="450" name="Google Shape;450;p46"/>
          <p:cNvSpPr txBox="1">
            <a:spLocks noGrp="1"/>
          </p:cNvSpPr>
          <p:nvPr>
            <p:ph type="subTitle" idx="2"/>
          </p:nvPr>
        </p:nvSpPr>
        <p:spPr>
          <a:xfrm flipH="1">
            <a:off x="496965" y="1898815"/>
            <a:ext cx="3809700" cy="25758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200" b="1" dirty="0"/>
              <a:t>Intermittent User Surveys:</a:t>
            </a:r>
            <a:endParaRPr sz="1200" b="1" dirty="0"/>
          </a:p>
          <a:p>
            <a:pPr marL="685800" lvl="1" indent="-304800" algn="l" rtl="0">
              <a:spcBef>
                <a:spcPts val="0"/>
              </a:spcBef>
              <a:spcAft>
                <a:spcPts val="0"/>
              </a:spcAft>
              <a:buSzPts val="1200"/>
              <a:buChar char="○"/>
            </a:pPr>
            <a:r>
              <a:rPr lang="en" sz="1200" dirty="0"/>
              <a:t>Surveys to evaluate satisfaction with algorithm answers and RAMAK questionnaire.</a:t>
            </a:r>
            <a:endParaRPr sz="1200" dirty="0"/>
          </a:p>
          <a:p>
            <a:pPr marL="457200" lvl="0" indent="-285750" algn="l" rtl="0">
              <a:spcBef>
                <a:spcPts val="0"/>
              </a:spcBef>
              <a:spcAft>
                <a:spcPts val="0"/>
              </a:spcAft>
              <a:buSzPts val="900"/>
              <a:buChar char="◆"/>
            </a:pPr>
            <a:r>
              <a:rPr lang="en" sz="1200" b="1" dirty="0"/>
              <a:t>Genetic Algorithm Validation:</a:t>
            </a:r>
            <a:endParaRPr sz="1200" b="1" dirty="0"/>
          </a:p>
          <a:p>
            <a:pPr marL="685800" lvl="1" indent="-304800" algn="l" rtl="0">
              <a:spcBef>
                <a:spcPts val="0"/>
              </a:spcBef>
              <a:spcAft>
                <a:spcPts val="0"/>
              </a:spcAft>
              <a:buSzPts val="1200"/>
              <a:buChar char="○"/>
            </a:pPr>
            <a:r>
              <a:rPr lang="en" sz="1200" dirty="0"/>
              <a:t>Verification of results with people who</a:t>
            </a:r>
            <a:br>
              <a:rPr lang="en" sz="1200" dirty="0"/>
            </a:br>
            <a:r>
              <a:rPr lang="en" sz="1200" dirty="0"/>
              <a:t> are works in the jobs.</a:t>
            </a:r>
            <a:endParaRPr sz="1200" dirty="0"/>
          </a:p>
          <a:p>
            <a:pPr marL="685800" lvl="1" indent="-304800" algn="l" rtl="0">
              <a:spcBef>
                <a:spcPts val="0"/>
              </a:spcBef>
              <a:spcAft>
                <a:spcPts val="0"/>
              </a:spcAft>
              <a:buSzPts val="1200"/>
              <a:buChar char="○"/>
            </a:pPr>
            <a:r>
              <a:rPr lang="en" sz="1200" dirty="0"/>
              <a:t>Analysis the final answers with employment psychologists.</a:t>
            </a:r>
            <a:endParaRPr sz="1200" dirty="0"/>
          </a:p>
          <a:p>
            <a:pPr marL="457200" lvl="0" indent="-285750" algn="l" rtl="0">
              <a:spcBef>
                <a:spcPts val="0"/>
              </a:spcBef>
              <a:spcAft>
                <a:spcPts val="0"/>
              </a:spcAft>
              <a:buSzPts val="900"/>
              <a:buChar char="◆"/>
            </a:pPr>
            <a:r>
              <a:rPr lang="en" sz="1200" b="1" dirty="0"/>
              <a:t>Follow up over time:</a:t>
            </a:r>
            <a:endParaRPr sz="1200" b="1" dirty="0"/>
          </a:p>
          <a:p>
            <a:pPr marL="685800" lvl="1" indent="-304800" algn="l" rtl="0">
              <a:spcBef>
                <a:spcPts val="0"/>
              </a:spcBef>
              <a:spcAft>
                <a:spcPts val="0"/>
              </a:spcAft>
              <a:buSzPts val="1200"/>
              <a:buChar char="○"/>
            </a:pPr>
            <a:r>
              <a:rPr lang="en" sz="1200" dirty="0"/>
              <a:t>Updates from users on career progression.</a:t>
            </a:r>
            <a:endParaRPr sz="1200" dirty="0"/>
          </a:p>
        </p:txBody>
      </p:sp>
      <p:sp>
        <p:nvSpPr>
          <p:cNvPr id="451" name="Google Shape;451;p46"/>
          <p:cNvSpPr txBox="1">
            <a:spLocks noGrp="1"/>
          </p:cNvSpPr>
          <p:nvPr>
            <p:ph type="subTitle" idx="3"/>
          </p:nvPr>
        </p:nvSpPr>
        <p:spPr>
          <a:xfrm flipH="1">
            <a:off x="895097" y="1435816"/>
            <a:ext cx="3020100" cy="492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600" dirty="0"/>
              <a:t> Comprehensive Evaluation System</a:t>
            </a:r>
            <a:endParaRPr sz="1600" dirty="0"/>
          </a:p>
        </p:txBody>
      </p:sp>
      <p:sp>
        <p:nvSpPr>
          <p:cNvPr id="452" name="Google Shape;452;p46"/>
          <p:cNvSpPr txBox="1">
            <a:spLocks noGrp="1"/>
          </p:cNvSpPr>
          <p:nvPr>
            <p:ph type="sldNum" idx="12"/>
          </p:nvPr>
        </p:nvSpPr>
        <p:spPr>
          <a:xfrm>
            <a:off x="4297680"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dirty="0"/>
          </a:p>
        </p:txBody>
      </p:sp>
      <p:sp>
        <p:nvSpPr>
          <p:cNvPr id="453" name="Google Shape;453;p46"/>
          <p:cNvSpPr txBox="1">
            <a:spLocks noGrp="1"/>
          </p:cNvSpPr>
          <p:nvPr>
            <p:ph type="subTitle" idx="2"/>
          </p:nvPr>
        </p:nvSpPr>
        <p:spPr>
          <a:xfrm flipH="1">
            <a:off x="4808842" y="1898815"/>
            <a:ext cx="3809700" cy="25062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200" b="1" dirty="0"/>
              <a:t>User Growth Targets:</a:t>
            </a:r>
            <a:endParaRPr sz="1200" b="1" dirty="0"/>
          </a:p>
          <a:p>
            <a:pPr marL="685800" lvl="1" indent="-304800" algn="l" rtl="0">
              <a:spcBef>
                <a:spcPts val="0"/>
              </a:spcBef>
              <a:spcAft>
                <a:spcPts val="0"/>
              </a:spcAft>
              <a:buSzPts val="1200"/>
              <a:buChar char="○"/>
            </a:pPr>
            <a:r>
              <a:rPr lang="en" sz="1200" dirty="0"/>
              <a:t>Anticipate 30% increase in user registrations within the first three months.</a:t>
            </a:r>
            <a:endParaRPr sz="1200" dirty="0"/>
          </a:p>
          <a:p>
            <a:pPr marL="457200" lvl="0" indent="-285750" algn="l" rtl="0">
              <a:spcBef>
                <a:spcPts val="0"/>
              </a:spcBef>
              <a:spcAft>
                <a:spcPts val="0"/>
              </a:spcAft>
              <a:buSzPts val="900"/>
              <a:buChar char="◆"/>
            </a:pPr>
            <a:r>
              <a:rPr lang="en" sz="1200" b="1" dirty="0"/>
              <a:t>Surveys and Polls:</a:t>
            </a:r>
            <a:endParaRPr sz="1200" b="1" dirty="0"/>
          </a:p>
          <a:p>
            <a:pPr marL="685800" lvl="1" indent="-304800" algn="l" rtl="0">
              <a:spcBef>
                <a:spcPts val="0"/>
              </a:spcBef>
              <a:spcAft>
                <a:spcPts val="0"/>
              </a:spcAft>
              <a:buSzPts val="1200"/>
              <a:buChar char="○"/>
            </a:pPr>
            <a:r>
              <a:rPr lang="en" sz="1200" dirty="0"/>
              <a:t>Create surveys and polls within the 'MITHABTEY' Facebook group.</a:t>
            </a:r>
            <a:br>
              <a:rPr lang="en" sz="1200" dirty="0"/>
            </a:br>
            <a:r>
              <a:rPr lang="en" sz="1200" dirty="0"/>
              <a:t>At least 60% of respondents to recommend the site.</a:t>
            </a:r>
            <a:endParaRPr sz="1200" dirty="0"/>
          </a:p>
          <a:p>
            <a:pPr marL="685800" lvl="1" indent="-304800" algn="l" rtl="0">
              <a:spcBef>
                <a:spcPts val="0"/>
              </a:spcBef>
              <a:spcAft>
                <a:spcPts val="0"/>
              </a:spcAft>
              <a:buSzPts val="1200"/>
              <a:buChar char="○"/>
            </a:pPr>
            <a:r>
              <a:rPr lang="en" sz="1200" dirty="0"/>
              <a:t>80% of users want to reuse the site for career guidance.</a:t>
            </a:r>
            <a:endParaRPr sz="1200" b="1" dirty="0"/>
          </a:p>
        </p:txBody>
      </p:sp>
      <p:sp>
        <p:nvSpPr>
          <p:cNvPr id="454" name="Google Shape;454;p46"/>
          <p:cNvSpPr txBox="1">
            <a:spLocks noGrp="1"/>
          </p:cNvSpPr>
          <p:nvPr>
            <p:ph type="subTitle" idx="3"/>
          </p:nvPr>
        </p:nvSpPr>
        <p:spPr>
          <a:xfrm flipH="1">
            <a:off x="5180951" y="1428888"/>
            <a:ext cx="3465300" cy="492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600" dirty="0"/>
              <a:t> Targets and Continuous Improvement</a:t>
            </a:r>
            <a:endParaRPr sz="1600" dirty="0"/>
          </a:p>
        </p:txBody>
      </p:sp>
      <p:pic>
        <p:nvPicPr>
          <p:cNvPr id="455" name="Google Shape;455;p46"/>
          <p:cNvPicPr preferRelativeResize="0"/>
          <p:nvPr/>
        </p:nvPicPr>
        <p:blipFill>
          <a:blip r:embed="rId3">
            <a:alphaModFix/>
          </a:blip>
          <a:stretch>
            <a:fillRect/>
          </a:stretch>
        </p:blipFill>
        <p:spPr>
          <a:xfrm>
            <a:off x="4846375" y="1371312"/>
            <a:ext cx="334575" cy="334575"/>
          </a:xfrm>
          <a:prstGeom prst="rect">
            <a:avLst/>
          </a:prstGeom>
          <a:noFill/>
          <a:ln>
            <a:noFill/>
          </a:ln>
        </p:spPr>
      </p:pic>
      <p:pic>
        <p:nvPicPr>
          <p:cNvPr id="456" name="Google Shape;456;p46"/>
          <p:cNvPicPr preferRelativeResize="0"/>
          <p:nvPr/>
        </p:nvPicPr>
        <p:blipFill>
          <a:blip r:embed="rId4">
            <a:alphaModFix/>
          </a:blip>
          <a:stretch>
            <a:fillRect/>
          </a:stretch>
        </p:blipFill>
        <p:spPr>
          <a:xfrm>
            <a:off x="531600" y="1378240"/>
            <a:ext cx="334575" cy="334575"/>
          </a:xfrm>
          <a:prstGeom prst="rect">
            <a:avLst/>
          </a:prstGeom>
          <a:noFill/>
          <a:ln>
            <a:noFill/>
          </a:ln>
        </p:spPr>
      </p:pic>
      <p:cxnSp>
        <p:nvCxnSpPr>
          <p:cNvPr id="457" name="Google Shape;457;p46"/>
          <p:cNvCxnSpPr/>
          <p:nvPr/>
        </p:nvCxnSpPr>
        <p:spPr>
          <a:xfrm>
            <a:off x="4447325" y="1441500"/>
            <a:ext cx="0" cy="268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7"/>
          <p:cNvSpPr txBox="1">
            <a:spLocks noGrp="1"/>
          </p:cNvSpPr>
          <p:nvPr>
            <p:ph type="ctrTitle"/>
          </p:nvPr>
        </p:nvSpPr>
        <p:spPr>
          <a:xfrm>
            <a:off x="713225" y="539500"/>
            <a:ext cx="77175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challenges during the development</a:t>
            </a:r>
            <a:endParaRPr/>
          </a:p>
        </p:txBody>
      </p:sp>
      <p:sp>
        <p:nvSpPr>
          <p:cNvPr id="463" name="Google Shape;463;p47"/>
          <p:cNvSpPr txBox="1">
            <a:spLocks noGrp="1"/>
          </p:cNvSpPr>
          <p:nvPr>
            <p:ph type="title" idx="3"/>
          </p:nvPr>
        </p:nvSpPr>
        <p:spPr>
          <a:xfrm flipH="1">
            <a:off x="3587038" y="1727425"/>
            <a:ext cx="914400" cy="10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64" name="Google Shape;464;p47"/>
          <p:cNvSpPr txBox="1">
            <a:spLocks noGrp="1"/>
          </p:cNvSpPr>
          <p:nvPr>
            <p:ph type="subTitle" idx="4"/>
          </p:nvPr>
        </p:nvSpPr>
        <p:spPr>
          <a:xfrm flipH="1">
            <a:off x="322435" y="1748256"/>
            <a:ext cx="3297300" cy="5154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dirty="0"/>
              <a:t>Changes during development</a:t>
            </a:r>
            <a:endParaRPr dirty="0"/>
          </a:p>
        </p:txBody>
      </p:sp>
      <p:sp>
        <p:nvSpPr>
          <p:cNvPr id="465" name="Google Shape;465;p47"/>
          <p:cNvSpPr txBox="1">
            <a:spLocks noGrp="1"/>
          </p:cNvSpPr>
          <p:nvPr>
            <p:ph type="subTitle" idx="5"/>
          </p:nvPr>
        </p:nvSpPr>
        <p:spPr>
          <a:xfrm flipH="1">
            <a:off x="1335688" y="2003690"/>
            <a:ext cx="2245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 code change affected additional components</a:t>
            </a:r>
            <a:endParaRPr dirty="0"/>
          </a:p>
        </p:txBody>
      </p:sp>
      <p:sp>
        <p:nvSpPr>
          <p:cNvPr id="466" name="Google Shape;466;p47"/>
          <p:cNvSpPr txBox="1">
            <a:spLocks noGrp="1"/>
          </p:cNvSpPr>
          <p:nvPr>
            <p:ph type="title" idx="6"/>
          </p:nvPr>
        </p:nvSpPr>
        <p:spPr>
          <a:xfrm flipH="1">
            <a:off x="3585088" y="3019725"/>
            <a:ext cx="914400" cy="10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67" name="Google Shape;467;p47"/>
          <p:cNvSpPr txBox="1">
            <a:spLocks noGrp="1"/>
          </p:cNvSpPr>
          <p:nvPr>
            <p:ph type="subTitle" idx="7"/>
          </p:nvPr>
        </p:nvSpPr>
        <p:spPr>
          <a:xfrm flipH="1">
            <a:off x="1226201" y="3082107"/>
            <a:ext cx="2355000" cy="5154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dirty="0"/>
              <a:t>Working with client</a:t>
            </a:r>
            <a:endParaRPr dirty="0"/>
          </a:p>
        </p:txBody>
      </p:sp>
      <p:sp>
        <p:nvSpPr>
          <p:cNvPr id="468" name="Google Shape;468;p47"/>
          <p:cNvSpPr txBox="1">
            <a:spLocks noGrp="1"/>
          </p:cNvSpPr>
          <p:nvPr>
            <p:ph type="subTitle" idx="8"/>
          </p:nvPr>
        </p:nvSpPr>
        <p:spPr>
          <a:xfrm flipH="1">
            <a:off x="838903" y="3309844"/>
            <a:ext cx="2738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Done for the first time, requires patience and mental flexibility.</a:t>
            </a:r>
            <a:endParaRPr dirty="0"/>
          </a:p>
        </p:txBody>
      </p:sp>
      <p:sp>
        <p:nvSpPr>
          <p:cNvPr id="469" name="Google Shape;469;p47"/>
          <p:cNvSpPr txBox="1">
            <a:spLocks noGrp="1"/>
          </p:cNvSpPr>
          <p:nvPr>
            <p:ph type="title" idx="15"/>
          </p:nvPr>
        </p:nvSpPr>
        <p:spPr>
          <a:xfrm>
            <a:off x="4642538" y="1727425"/>
            <a:ext cx="914400" cy="10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70" name="Google Shape;470;p47"/>
          <p:cNvSpPr txBox="1">
            <a:spLocks noGrp="1"/>
          </p:cNvSpPr>
          <p:nvPr>
            <p:ph type="subTitle" idx="16"/>
          </p:nvPr>
        </p:nvSpPr>
        <p:spPr>
          <a:xfrm>
            <a:off x="5556950" y="1727463"/>
            <a:ext cx="2899200" cy="5154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Psychological research</a:t>
            </a:r>
            <a:endParaRPr dirty="0"/>
          </a:p>
        </p:txBody>
      </p:sp>
      <p:sp>
        <p:nvSpPr>
          <p:cNvPr id="471" name="Google Shape;471;p47"/>
          <p:cNvSpPr txBox="1">
            <a:spLocks noGrp="1"/>
          </p:cNvSpPr>
          <p:nvPr>
            <p:ph type="subTitle" idx="17"/>
          </p:nvPr>
        </p:nvSpPr>
        <p:spPr>
          <a:xfrm>
            <a:off x="5567777" y="2052180"/>
            <a:ext cx="320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Characterization of professions according to required character traits</a:t>
            </a:r>
            <a:endParaRPr dirty="0"/>
          </a:p>
        </p:txBody>
      </p:sp>
      <p:sp>
        <p:nvSpPr>
          <p:cNvPr id="472" name="Google Shape;472;p47"/>
          <p:cNvSpPr txBox="1">
            <a:spLocks noGrp="1"/>
          </p:cNvSpPr>
          <p:nvPr>
            <p:ph type="title" idx="18"/>
          </p:nvPr>
        </p:nvSpPr>
        <p:spPr>
          <a:xfrm>
            <a:off x="4640588" y="3019725"/>
            <a:ext cx="914400" cy="10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73" name="Google Shape;473;p47"/>
          <p:cNvSpPr txBox="1">
            <a:spLocks noGrp="1"/>
          </p:cNvSpPr>
          <p:nvPr>
            <p:ph type="subTitle" idx="19"/>
          </p:nvPr>
        </p:nvSpPr>
        <p:spPr>
          <a:xfrm>
            <a:off x="5554988" y="3102890"/>
            <a:ext cx="2249400" cy="5154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budget</a:t>
            </a:r>
            <a:endParaRPr dirty="0"/>
          </a:p>
        </p:txBody>
      </p:sp>
      <p:sp>
        <p:nvSpPr>
          <p:cNvPr id="474" name="Google Shape;474;p47"/>
          <p:cNvSpPr txBox="1">
            <a:spLocks noGrp="1"/>
          </p:cNvSpPr>
          <p:nvPr>
            <p:ph type="subTitle" idx="20"/>
          </p:nvPr>
        </p:nvSpPr>
        <p:spPr>
          <a:xfrm>
            <a:off x="5558902" y="3330624"/>
            <a:ext cx="268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efficient components require a larger budget</a:t>
            </a:r>
            <a:endParaRPr dirty="0"/>
          </a:p>
        </p:txBody>
      </p:sp>
      <p:sp>
        <p:nvSpPr>
          <p:cNvPr id="475" name="Google Shape;475;p47"/>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txBox="1">
            <a:spLocks noGrp="1"/>
          </p:cNvSpPr>
          <p:nvPr>
            <p:ph type="ctrTitle"/>
          </p:nvPr>
        </p:nvSpPr>
        <p:spPr>
          <a:xfrm>
            <a:off x="713225" y="463300"/>
            <a:ext cx="7717500" cy="46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product</a:t>
            </a:r>
            <a:endParaRPr/>
          </a:p>
        </p:txBody>
      </p:sp>
      <p:sp>
        <p:nvSpPr>
          <p:cNvPr id="481" name="Google Shape;481;p48"/>
          <p:cNvSpPr txBox="1">
            <a:spLocks noGrp="1"/>
          </p:cNvSpPr>
          <p:nvPr>
            <p:ph type="sldNum" idx="12"/>
          </p:nvPr>
        </p:nvSpPr>
        <p:spPr>
          <a:xfrm>
            <a:off x="4357274" y="4703625"/>
            <a:ext cx="3972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dirty="0"/>
          </a:p>
        </p:txBody>
      </p:sp>
      <p:pic>
        <p:nvPicPr>
          <p:cNvPr id="2" name="WhatsApp Video 2024-09-17 at 12.02.51_8032924e">
            <a:hlinkClick r:id="" action="ppaction://media"/>
            <a:extLst>
              <a:ext uri="{FF2B5EF4-FFF2-40B4-BE49-F238E27FC236}">
                <a16:creationId xmlns:a16="http://schemas.microsoft.com/office/drawing/2014/main" id="{91871A77-6E55-E90A-28BE-38A0DDC276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9336" y="925000"/>
            <a:ext cx="6725277" cy="3810755"/>
          </a:xfrm>
          <a:prstGeom prst="rect">
            <a:avLst/>
          </a:prstGeom>
        </p:spPr>
      </p:pic>
    </p:spTree>
    <p:extLst>
      <p:ext uri="{BB962C8B-B14F-4D97-AF65-F5344CB8AC3E}">
        <p14:creationId xmlns:p14="http://schemas.microsoft.com/office/powerpoint/2010/main" val="78763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9"/>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
        <p:nvSpPr>
          <p:cNvPr id="488" name="Google Shape;488;p49"/>
          <p:cNvSpPr txBox="1">
            <a:spLocks noGrp="1"/>
          </p:cNvSpPr>
          <p:nvPr>
            <p:ph type="ctrTitle" idx="4294967295"/>
          </p:nvPr>
        </p:nvSpPr>
        <p:spPr>
          <a:xfrm>
            <a:off x="2191500" y="520050"/>
            <a:ext cx="4442100" cy="2029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0"/>
              <a:t>THANKS for listening!</a:t>
            </a:r>
            <a:endParaRPr sz="6000"/>
          </a:p>
        </p:txBody>
      </p:sp>
      <p:sp>
        <p:nvSpPr>
          <p:cNvPr id="489" name="Google Shape;489;p49"/>
          <p:cNvSpPr txBox="1">
            <a:spLocks noGrp="1"/>
          </p:cNvSpPr>
          <p:nvPr>
            <p:ph type="subTitle" idx="4"/>
          </p:nvPr>
        </p:nvSpPr>
        <p:spPr>
          <a:xfrm>
            <a:off x="2732325" y="2784225"/>
            <a:ext cx="3230400" cy="5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Bayon"/>
                <a:ea typeface="Bayon"/>
                <a:cs typeface="Bayon"/>
                <a:sym typeface="Bayon"/>
              </a:rPr>
              <a:t>QUESTIONS ?</a:t>
            </a:r>
            <a:endParaRPr sz="1400"/>
          </a:p>
        </p:txBody>
      </p:sp>
      <p:pic>
        <p:nvPicPr>
          <p:cNvPr id="490" name="Google Shape;490;p49"/>
          <p:cNvPicPr preferRelativeResize="0"/>
          <p:nvPr/>
        </p:nvPicPr>
        <p:blipFill>
          <a:blip r:embed="rId3">
            <a:alphaModFix/>
          </a:blip>
          <a:stretch>
            <a:fillRect/>
          </a:stretch>
        </p:blipFill>
        <p:spPr>
          <a:xfrm>
            <a:off x="1996000" y="3483650"/>
            <a:ext cx="372224" cy="356620"/>
          </a:xfrm>
          <a:prstGeom prst="rect">
            <a:avLst/>
          </a:prstGeom>
          <a:noFill/>
          <a:ln>
            <a:noFill/>
          </a:ln>
        </p:spPr>
      </p:pic>
      <p:sp>
        <p:nvSpPr>
          <p:cNvPr id="491" name="Google Shape;491;p49"/>
          <p:cNvSpPr txBox="1"/>
          <p:nvPr/>
        </p:nvSpPr>
        <p:spPr>
          <a:xfrm>
            <a:off x="2436789" y="3504300"/>
            <a:ext cx="4711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solidFill>
                  <a:schemeClr val="hlink"/>
                </a:solidFill>
                <a:latin typeface="Open Sans"/>
                <a:ea typeface="Open Sans"/>
                <a:cs typeface="Open Sans"/>
                <a:sym typeface="Open Sans"/>
                <a:hlinkClick r:id="rId4"/>
              </a:rPr>
              <a:t>https://github.com/MamanDaniel/MITHABTEY-CareerSeekers</a:t>
            </a:r>
            <a:endParaRPr sz="1100">
              <a:solidFill>
                <a:srgbClr val="311A0D"/>
              </a:solidFill>
              <a:latin typeface="Open Sans"/>
              <a:ea typeface="Open Sans"/>
              <a:cs typeface="Open Sans"/>
              <a:sym typeface="Open Sans"/>
            </a:endParaRPr>
          </a:p>
        </p:txBody>
      </p:sp>
      <p:pic>
        <p:nvPicPr>
          <p:cNvPr id="492" name="Google Shape;492;p49"/>
          <p:cNvPicPr preferRelativeResize="0"/>
          <p:nvPr/>
        </p:nvPicPr>
        <p:blipFill>
          <a:blip r:embed="rId5">
            <a:alphaModFix/>
          </a:blip>
          <a:stretch>
            <a:fillRect/>
          </a:stretch>
        </p:blipFill>
        <p:spPr>
          <a:xfrm>
            <a:off x="1996012" y="4084633"/>
            <a:ext cx="372224" cy="356620"/>
          </a:xfrm>
          <a:prstGeom prst="rect">
            <a:avLst/>
          </a:prstGeom>
          <a:noFill/>
          <a:ln>
            <a:noFill/>
          </a:ln>
        </p:spPr>
      </p:pic>
      <p:sp>
        <p:nvSpPr>
          <p:cNvPr id="493" name="Google Shape;493;p49"/>
          <p:cNvSpPr txBox="1"/>
          <p:nvPr/>
        </p:nvSpPr>
        <p:spPr>
          <a:xfrm>
            <a:off x="2436790" y="4105283"/>
            <a:ext cx="4711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u="sng">
                <a:solidFill>
                  <a:schemeClr val="hlink"/>
                </a:solidFill>
                <a:latin typeface="Open Sans"/>
                <a:ea typeface="Open Sans"/>
                <a:cs typeface="Open Sans"/>
                <a:sym typeface="Open Sans"/>
                <a:hlinkClick r:id="rId6"/>
              </a:rPr>
              <a:t>Link to website</a:t>
            </a:r>
            <a:endParaRPr sz="1100">
              <a:solidFill>
                <a:srgbClr val="311A0D"/>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a:spLocks noGrp="1"/>
          </p:cNvSpPr>
          <p:nvPr>
            <p:ph type="body" idx="1"/>
          </p:nvPr>
        </p:nvSpPr>
        <p:spPr>
          <a:xfrm>
            <a:off x="770125" y="2087900"/>
            <a:ext cx="4811100" cy="1635600"/>
          </a:xfrm>
          <a:prstGeom prst="rect">
            <a:avLst/>
          </a:prstGeom>
        </p:spPr>
        <p:txBody>
          <a:bodyPr spcFirstLastPara="1" wrap="square" lIns="91425" tIns="91425" rIns="91425" bIns="91425" anchor="t" anchorCtr="0">
            <a:noAutofit/>
          </a:bodyPr>
          <a:lstStyle/>
          <a:p>
            <a:pPr marL="182880" lvl="0" indent="-148590" algn="l" rtl="0">
              <a:lnSpc>
                <a:spcPct val="150000"/>
              </a:lnSpc>
              <a:spcBef>
                <a:spcPts val="0"/>
              </a:spcBef>
              <a:spcAft>
                <a:spcPts val="0"/>
              </a:spcAft>
              <a:buSzPts val="900"/>
              <a:buChar char="◆"/>
            </a:pPr>
            <a:r>
              <a:rPr lang="en"/>
              <a:t>Many seek careers aligning with interests and skills.</a:t>
            </a:r>
            <a:endParaRPr/>
          </a:p>
          <a:p>
            <a:pPr marL="182880" lvl="0" indent="-148590" algn="l" rtl="0">
              <a:lnSpc>
                <a:spcPct val="150000"/>
              </a:lnSpc>
              <a:spcBef>
                <a:spcPts val="0"/>
              </a:spcBef>
              <a:spcAft>
                <a:spcPts val="0"/>
              </a:spcAft>
              <a:buSzPts val="900"/>
              <a:buChar char="◆"/>
            </a:pPr>
            <a:r>
              <a:rPr lang="en"/>
              <a:t>Crucial for shaping future prospects.</a:t>
            </a:r>
            <a:endParaRPr/>
          </a:p>
          <a:p>
            <a:pPr marL="182880" lvl="0" indent="-148590" algn="l" rtl="0">
              <a:lnSpc>
                <a:spcPct val="150000"/>
              </a:lnSpc>
              <a:spcBef>
                <a:spcPts val="0"/>
              </a:spcBef>
              <a:spcAft>
                <a:spcPts val="0"/>
              </a:spcAft>
              <a:buSzPts val="900"/>
              <a:buChar char="◆"/>
            </a:pPr>
            <a:r>
              <a:rPr lang="en"/>
              <a:t>Vast job opportunities, limited information,</a:t>
            </a:r>
            <a:br>
              <a:rPr lang="en"/>
            </a:br>
            <a:r>
              <a:rPr lang="en"/>
              <a:t>job offers change frequently</a:t>
            </a:r>
            <a:br>
              <a:rPr lang="en"/>
            </a:br>
            <a:r>
              <a:rPr lang="en"/>
              <a:t>And job world is changing rapidly.</a:t>
            </a:r>
            <a:endParaRPr/>
          </a:p>
        </p:txBody>
      </p:sp>
      <p:sp>
        <p:nvSpPr>
          <p:cNvPr id="213" name="Google Shape;213;p26"/>
          <p:cNvSpPr txBox="1">
            <a:spLocks noGrp="1"/>
          </p:cNvSpPr>
          <p:nvPr>
            <p:ph type="ctrTitle"/>
          </p:nvPr>
        </p:nvSpPr>
        <p:spPr>
          <a:xfrm>
            <a:off x="941825" y="947675"/>
            <a:ext cx="3852000" cy="67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 Today</a:t>
            </a:r>
            <a:endParaRPr/>
          </a:p>
        </p:txBody>
      </p:sp>
      <p:sp>
        <p:nvSpPr>
          <p:cNvPr id="214" name="Google Shape;214;p26"/>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215" name="Google Shape;215;p26"/>
          <p:cNvPicPr preferRelativeResize="0"/>
          <p:nvPr/>
        </p:nvPicPr>
        <p:blipFill>
          <a:blip r:embed="rId3">
            <a:alphaModFix/>
          </a:blip>
          <a:stretch>
            <a:fillRect/>
          </a:stretch>
        </p:blipFill>
        <p:spPr>
          <a:xfrm>
            <a:off x="6006725" y="1416963"/>
            <a:ext cx="2309574" cy="2309574"/>
          </a:xfrm>
          <a:prstGeom prst="rect">
            <a:avLst/>
          </a:prstGeom>
          <a:noFill/>
          <a:ln>
            <a:noFill/>
          </a:ln>
        </p:spPr>
      </p:pic>
      <p:sp>
        <p:nvSpPr>
          <p:cNvPr id="216" name="Google Shape;216;p26"/>
          <p:cNvSpPr txBox="1"/>
          <p:nvPr/>
        </p:nvSpPr>
        <p:spPr>
          <a:xfrm>
            <a:off x="2073300" y="4013463"/>
            <a:ext cx="4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There are professions that you do not know you may want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body" idx="1"/>
          </p:nvPr>
        </p:nvSpPr>
        <p:spPr>
          <a:xfrm>
            <a:off x="560825" y="1715125"/>
            <a:ext cx="4919700" cy="236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This Facebook community was established in 2016 and aims to reveal diverse job worlds</a:t>
            </a:r>
            <a:endParaRPr sz="1300" b="1">
              <a:solidFill>
                <a:srgbClr val="3C78D8"/>
              </a:solidFill>
            </a:endParaRPr>
          </a:p>
          <a:p>
            <a:pPr marL="182880" lvl="0" indent="-142240" algn="l" rtl="0">
              <a:lnSpc>
                <a:spcPct val="150000"/>
              </a:lnSpc>
              <a:spcBef>
                <a:spcPts val="1600"/>
              </a:spcBef>
              <a:spcAft>
                <a:spcPts val="0"/>
              </a:spcAft>
              <a:buSzPts val="800"/>
              <a:buChar char="◆"/>
            </a:pPr>
            <a:r>
              <a:rPr lang="en" sz="1300"/>
              <a:t>Facebook group with 40,000 members.</a:t>
            </a:r>
            <a:endParaRPr sz="1300"/>
          </a:p>
          <a:p>
            <a:pPr marL="182880" lvl="0" indent="-142240" algn="l" rtl="0">
              <a:lnSpc>
                <a:spcPct val="150000"/>
              </a:lnSpc>
              <a:spcBef>
                <a:spcPts val="0"/>
              </a:spcBef>
              <a:spcAft>
                <a:spcPts val="0"/>
              </a:spcAft>
              <a:buSzPts val="800"/>
              <a:buChar char="◆"/>
            </a:pPr>
            <a:r>
              <a:rPr lang="en" sz="1300"/>
              <a:t>Interviews are conducted with professionals.</a:t>
            </a:r>
            <a:endParaRPr sz="1300"/>
          </a:p>
          <a:p>
            <a:pPr marL="182880" lvl="0" indent="-142240" algn="l" rtl="0">
              <a:lnSpc>
                <a:spcPct val="150000"/>
              </a:lnSpc>
              <a:spcBef>
                <a:spcPts val="0"/>
              </a:spcBef>
              <a:spcAft>
                <a:spcPts val="0"/>
              </a:spcAft>
              <a:buSzPts val="800"/>
              <a:buChar char="◆"/>
            </a:pPr>
            <a:r>
              <a:rPr lang="en" sz="1300"/>
              <a:t>A large database of unique information about professions.</a:t>
            </a:r>
            <a:endParaRPr sz="1300"/>
          </a:p>
          <a:p>
            <a:pPr marL="182880" lvl="0" indent="-142240" algn="l" rtl="0">
              <a:lnSpc>
                <a:spcPct val="150000"/>
              </a:lnSpc>
              <a:spcBef>
                <a:spcPts val="0"/>
              </a:spcBef>
              <a:spcAft>
                <a:spcPts val="0"/>
              </a:spcAft>
              <a:buSzPts val="800"/>
              <a:buChar char="◆"/>
            </a:pPr>
            <a:r>
              <a:rPr lang="en" sz="1300"/>
              <a:t>Status meetings on a weekly basis during the development.</a:t>
            </a:r>
            <a:endParaRPr sz="1300"/>
          </a:p>
        </p:txBody>
      </p:sp>
      <p:sp>
        <p:nvSpPr>
          <p:cNvPr id="222" name="Google Shape;222;p27"/>
          <p:cNvSpPr txBox="1">
            <a:spLocks noGrp="1"/>
          </p:cNvSpPr>
          <p:nvPr>
            <p:ph type="ctrTitle"/>
          </p:nvPr>
        </p:nvSpPr>
        <p:spPr>
          <a:xfrm>
            <a:off x="524825" y="581425"/>
            <a:ext cx="4980900" cy="10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Client - IRIT Hommsi</a:t>
            </a:r>
            <a:br>
              <a:rPr lang="en"/>
            </a:br>
            <a:r>
              <a:rPr lang="en" sz="2400">
                <a:solidFill>
                  <a:schemeClr val="lt1"/>
                </a:solidFill>
              </a:rPr>
              <a:t>Managed facebook group</a:t>
            </a:r>
            <a:br>
              <a:rPr lang="en" sz="2400">
                <a:solidFill>
                  <a:schemeClr val="lt1"/>
                </a:solidFill>
              </a:rPr>
            </a:br>
            <a:r>
              <a:rPr lang="en" sz="2400">
                <a:solidFill>
                  <a:schemeClr val="lt1"/>
                </a:solidFill>
              </a:rPr>
              <a:t>'Mithabtey Miktzoa' </a:t>
            </a:r>
            <a:r>
              <a:rPr lang="en" sz="2700">
                <a:solidFill>
                  <a:schemeClr val="lt1"/>
                </a:solidFill>
              </a:rPr>
              <a:t> </a:t>
            </a:r>
            <a:endParaRPr sz="4500"/>
          </a:p>
        </p:txBody>
      </p:sp>
      <p:sp>
        <p:nvSpPr>
          <p:cNvPr id="223" name="Google Shape;223;p27"/>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224" name="Google Shape;224;p27"/>
          <p:cNvPicPr preferRelativeResize="0"/>
          <p:nvPr/>
        </p:nvPicPr>
        <p:blipFill rotWithShape="1">
          <a:blip r:embed="rId3">
            <a:alphaModFix/>
          </a:blip>
          <a:srcRect/>
          <a:stretch/>
        </p:blipFill>
        <p:spPr>
          <a:xfrm>
            <a:off x="6766250" y="3388425"/>
            <a:ext cx="1250100" cy="1273800"/>
          </a:xfrm>
          <a:prstGeom prst="ellipse">
            <a:avLst/>
          </a:prstGeom>
          <a:noFill/>
          <a:ln>
            <a:noFill/>
          </a:ln>
        </p:spPr>
      </p:pic>
      <p:pic>
        <p:nvPicPr>
          <p:cNvPr id="225" name="Google Shape;225;p27"/>
          <p:cNvPicPr preferRelativeResize="0"/>
          <p:nvPr/>
        </p:nvPicPr>
        <p:blipFill>
          <a:blip r:embed="rId4">
            <a:alphaModFix/>
          </a:blip>
          <a:stretch>
            <a:fillRect/>
          </a:stretch>
        </p:blipFill>
        <p:spPr>
          <a:xfrm>
            <a:off x="6030793" y="659925"/>
            <a:ext cx="2721000" cy="2369700"/>
          </a:xfrm>
          <a:prstGeom prst="roundRect">
            <a:avLst>
              <a:gd name="adj" fmla="val 9554"/>
            </a:avLst>
          </a:prstGeom>
          <a:noFill/>
          <a:ln>
            <a:noFill/>
          </a:ln>
        </p:spPr>
      </p:pic>
      <p:sp>
        <p:nvSpPr>
          <p:cNvPr id="226" name="Google Shape;226;p27"/>
          <p:cNvSpPr/>
          <p:nvPr/>
        </p:nvSpPr>
        <p:spPr>
          <a:xfrm>
            <a:off x="291345" y="42824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txBox="1"/>
          <p:nvPr/>
        </p:nvSpPr>
        <p:spPr>
          <a:xfrm>
            <a:off x="637025" y="4255350"/>
            <a:ext cx="5570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chemeClr val="dk1"/>
                </a:solidFill>
                <a:latin typeface="Albert Sans"/>
                <a:ea typeface="Albert Sans"/>
                <a:cs typeface="Albert Sans"/>
                <a:sym typeface="Albert Sans"/>
              </a:rPr>
              <a:t>Link: </a:t>
            </a:r>
            <a:r>
              <a:rPr lang="en" u="sng">
                <a:solidFill>
                  <a:srgbClr val="3C78D8"/>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https://www.facebook.com/groups/612789808874188</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ctrTitle"/>
          </p:nvPr>
        </p:nvSpPr>
        <p:spPr>
          <a:xfrm>
            <a:off x="713250" y="246450"/>
            <a:ext cx="77175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Requirements</a:t>
            </a:r>
            <a:endParaRPr/>
          </a:p>
        </p:txBody>
      </p:sp>
      <p:sp>
        <p:nvSpPr>
          <p:cNvPr id="233" name="Google Shape;233;p28"/>
          <p:cNvSpPr txBox="1">
            <a:spLocks noGrp="1"/>
          </p:cNvSpPr>
          <p:nvPr>
            <p:ph type="subTitle" idx="3"/>
          </p:nvPr>
        </p:nvSpPr>
        <p:spPr>
          <a:xfrm flipH="1">
            <a:off x="5072725" y="797375"/>
            <a:ext cx="3215100" cy="548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800"/>
              <a:t>Non-functional requirements</a:t>
            </a:r>
            <a:endParaRPr sz="1800"/>
          </a:p>
        </p:txBody>
      </p:sp>
      <p:sp>
        <p:nvSpPr>
          <p:cNvPr id="234" name="Google Shape;234;p28"/>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235" name="Google Shape;235;p28"/>
          <p:cNvSpPr txBox="1">
            <a:spLocks noGrp="1"/>
          </p:cNvSpPr>
          <p:nvPr>
            <p:ph type="subTitle" idx="3"/>
          </p:nvPr>
        </p:nvSpPr>
        <p:spPr>
          <a:xfrm flipH="1">
            <a:off x="572475" y="797375"/>
            <a:ext cx="3359400" cy="5481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800"/>
              <a:t>Functional requirements</a:t>
            </a:r>
            <a:endParaRPr sz="1800"/>
          </a:p>
        </p:txBody>
      </p:sp>
      <p:sp>
        <p:nvSpPr>
          <p:cNvPr id="236" name="Google Shape;236;p28"/>
          <p:cNvSpPr txBox="1">
            <a:spLocks noGrp="1"/>
          </p:cNvSpPr>
          <p:nvPr>
            <p:ph type="subTitle" idx="2"/>
          </p:nvPr>
        </p:nvSpPr>
        <p:spPr>
          <a:xfrm flipH="1">
            <a:off x="4878600" y="1350100"/>
            <a:ext cx="3616500" cy="3279300"/>
          </a:xfrm>
          <a:prstGeom prst="rect">
            <a:avLst/>
          </a:prstGeom>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r>
              <a:rPr lang="en" sz="1100" b="1"/>
              <a:t>Usability:</a:t>
            </a:r>
            <a:r>
              <a:rPr lang="en" sz="1100"/>
              <a:t> Easy navigation and clear instructions</a:t>
            </a:r>
            <a:br>
              <a:rPr lang="en" sz="1100"/>
            </a:br>
            <a:r>
              <a:rPr lang="en" sz="1100" b="1"/>
              <a:t>Authentication:</a:t>
            </a:r>
            <a:r>
              <a:rPr lang="en" sz="1100"/>
              <a:t> Secure login with username and password</a:t>
            </a:r>
            <a:br>
              <a:rPr lang="en" sz="1100"/>
            </a:br>
            <a:r>
              <a:rPr lang="en" sz="1100" b="1"/>
              <a:t>Management:</a:t>
            </a:r>
            <a:r>
              <a:rPr lang="en" sz="1100"/>
              <a:t> Admin-exclusive job management</a:t>
            </a:r>
            <a:br>
              <a:rPr lang="en" sz="1100"/>
            </a:br>
            <a:r>
              <a:rPr lang="en" sz="1100" b="1"/>
              <a:t>Scalability: </a:t>
            </a:r>
            <a:r>
              <a:rPr lang="en" sz="1100"/>
              <a:t>Handles large user base and job listings</a:t>
            </a:r>
            <a:br>
              <a:rPr lang="en" sz="1100"/>
            </a:br>
            <a:r>
              <a:rPr lang="en" sz="1100" b="1"/>
              <a:t>Security:</a:t>
            </a:r>
            <a:r>
              <a:rPr lang="en" sz="1100"/>
              <a:t> Secure storage and transmission of user data</a:t>
            </a:r>
            <a:br>
              <a:rPr lang="en" sz="1100"/>
            </a:br>
            <a:r>
              <a:rPr lang="en" sz="1100" b="1"/>
              <a:t>Compatibility:</a:t>
            </a:r>
            <a:r>
              <a:rPr lang="en" sz="1100"/>
              <a:t> Works on various browsers/devices</a:t>
            </a:r>
            <a:br>
              <a:rPr lang="en" sz="1100"/>
            </a:br>
            <a:r>
              <a:rPr lang="en" sz="1100" b="1"/>
              <a:t>Maintainability:</a:t>
            </a:r>
            <a:r>
              <a:rPr lang="en" sz="1100"/>
              <a:t> Easy to update with clear documentation</a:t>
            </a:r>
            <a:br>
              <a:rPr lang="en" sz="1100"/>
            </a:br>
            <a:r>
              <a:rPr lang="en" sz="1100" b="1"/>
              <a:t>Performance:</a:t>
            </a:r>
            <a:r>
              <a:rPr lang="en" sz="1100"/>
              <a:t> Quick loading and responsive</a:t>
            </a:r>
            <a:br>
              <a:rPr lang="en" sz="1100"/>
            </a:br>
            <a:r>
              <a:rPr lang="en" sz="1100" b="1"/>
              <a:t>Accessibility:</a:t>
            </a:r>
            <a:r>
              <a:rPr lang="en" sz="1100"/>
              <a:t> Accommodates people with disabilities</a:t>
            </a:r>
            <a:endParaRPr sz="1100"/>
          </a:p>
        </p:txBody>
      </p:sp>
      <p:sp>
        <p:nvSpPr>
          <p:cNvPr id="237" name="Google Shape;237;p28"/>
          <p:cNvSpPr txBox="1">
            <a:spLocks noGrp="1"/>
          </p:cNvSpPr>
          <p:nvPr>
            <p:ph type="subTitle" idx="2"/>
          </p:nvPr>
        </p:nvSpPr>
        <p:spPr>
          <a:xfrm flipH="1">
            <a:off x="527625" y="1350100"/>
            <a:ext cx="4003800" cy="3747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User Account Management:</a:t>
            </a: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	</a:t>
            </a:r>
            <a:r>
              <a:rPr lang="en" sz="1100">
                <a:solidFill>
                  <a:srgbClr val="000000"/>
                </a:solidFill>
                <a:latin typeface="Arial"/>
                <a:ea typeface="Arial"/>
                <a:cs typeface="Arial"/>
                <a:sym typeface="Arial"/>
              </a:rPr>
              <a:t>Registration, Login, Edit Profile</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Job Search and Information:</a:t>
            </a: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	</a:t>
            </a:r>
            <a:r>
              <a:rPr lang="en" sz="1100">
                <a:solidFill>
                  <a:srgbClr val="000000"/>
                </a:solidFill>
                <a:latin typeface="Arial"/>
                <a:ea typeface="Arial"/>
                <a:cs typeface="Arial"/>
                <a:sym typeface="Arial"/>
              </a:rPr>
              <a:t>Search jobs by field</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Receive job information</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Save favorite job listings</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Genetic Algorithm:</a:t>
            </a: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	</a:t>
            </a:r>
            <a:r>
              <a:rPr lang="en" sz="1100">
                <a:solidFill>
                  <a:srgbClr val="000000"/>
                </a:solidFill>
                <a:latin typeface="Arial"/>
                <a:ea typeface="Arial"/>
                <a:cs typeface="Arial"/>
                <a:sym typeface="Arial"/>
              </a:rPr>
              <a:t>Match user traits to jobs</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Questionnaires and Feedback:</a:t>
            </a: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	</a:t>
            </a:r>
            <a:r>
              <a:rPr lang="en" sz="1100">
                <a:solidFill>
                  <a:srgbClr val="000000"/>
                </a:solidFill>
                <a:latin typeface="Arial"/>
                <a:ea typeface="Arial"/>
                <a:cs typeface="Arial"/>
                <a:sym typeface="Arial"/>
              </a:rPr>
              <a:t>Answer RAMAK questionnaire</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Give feedback on algorithm results</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100" b="1">
                <a:solidFill>
                  <a:srgbClr val="000000"/>
                </a:solidFill>
                <a:latin typeface="Arial"/>
                <a:ea typeface="Arial"/>
                <a:cs typeface="Arial"/>
                <a:sym typeface="Arial"/>
              </a:rPr>
              <a:t>Job Management:</a:t>
            </a:r>
            <a:br>
              <a:rPr lang="en" sz="1100" b="1">
                <a:solidFill>
                  <a:srgbClr val="000000"/>
                </a:solidFill>
                <a:latin typeface="Arial"/>
                <a:ea typeface="Arial"/>
                <a:cs typeface="Arial"/>
                <a:sym typeface="Arial"/>
              </a:rPr>
            </a:br>
            <a:r>
              <a:rPr lang="en" sz="1100" b="1">
                <a:solidFill>
                  <a:srgbClr val="000000"/>
                </a:solidFill>
                <a:latin typeface="Arial"/>
                <a:ea typeface="Arial"/>
                <a:cs typeface="Arial"/>
                <a:sym typeface="Arial"/>
              </a:rPr>
              <a:t>	</a:t>
            </a:r>
            <a:r>
              <a:rPr lang="en" sz="1100">
                <a:solidFill>
                  <a:srgbClr val="000000"/>
                </a:solidFill>
                <a:latin typeface="Arial"/>
                <a:ea typeface="Arial"/>
                <a:cs typeface="Arial"/>
                <a:sym typeface="Arial"/>
              </a:rPr>
              <a:t>Admin can add/delete/edit jobs</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Alerts for new jobs</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a:highlight>
                <a:srgbClr val="FFFF00"/>
              </a:highlight>
            </a:endParaRPr>
          </a:p>
        </p:txBody>
      </p:sp>
      <p:cxnSp>
        <p:nvCxnSpPr>
          <p:cNvPr id="238" name="Google Shape;238;p28"/>
          <p:cNvCxnSpPr/>
          <p:nvPr/>
        </p:nvCxnSpPr>
        <p:spPr>
          <a:xfrm rot="10800000">
            <a:off x="4148013" y="1630125"/>
            <a:ext cx="2400" cy="29994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ctrTitle"/>
          </p:nvPr>
        </p:nvSpPr>
        <p:spPr>
          <a:xfrm>
            <a:off x="713225" y="539500"/>
            <a:ext cx="77175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goals</a:t>
            </a:r>
            <a:endParaRPr/>
          </a:p>
        </p:txBody>
      </p:sp>
      <p:sp>
        <p:nvSpPr>
          <p:cNvPr id="244" name="Google Shape;244;p29"/>
          <p:cNvSpPr txBox="1">
            <a:spLocks noGrp="1"/>
          </p:cNvSpPr>
          <p:nvPr>
            <p:ph type="subTitle" idx="1"/>
          </p:nvPr>
        </p:nvSpPr>
        <p:spPr>
          <a:xfrm flipH="1">
            <a:off x="1256913" y="1411448"/>
            <a:ext cx="2249400" cy="5154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sz="1900" dirty="0"/>
              <a:t>organization</a:t>
            </a:r>
            <a:endParaRPr sz="1900" dirty="0"/>
          </a:p>
        </p:txBody>
      </p:sp>
      <p:sp>
        <p:nvSpPr>
          <p:cNvPr id="245" name="Google Shape;245;p29"/>
          <p:cNvSpPr txBox="1">
            <a:spLocks noGrp="1"/>
          </p:cNvSpPr>
          <p:nvPr>
            <p:ph type="subTitle" idx="2"/>
          </p:nvPr>
        </p:nvSpPr>
        <p:spPr>
          <a:xfrm flipH="1">
            <a:off x="1256913" y="1569911"/>
            <a:ext cx="2245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Organize the data from the Facebook group</a:t>
            </a:r>
            <a:endParaRPr sz="1100" dirty="0"/>
          </a:p>
        </p:txBody>
      </p:sp>
      <p:sp>
        <p:nvSpPr>
          <p:cNvPr id="246" name="Google Shape;246;p29"/>
          <p:cNvSpPr txBox="1">
            <a:spLocks noGrp="1"/>
          </p:cNvSpPr>
          <p:nvPr>
            <p:ph type="title" idx="3"/>
          </p:nvPr>
        </p:nvSpPr>
        <p:spPr>
          <a:xfrm flipH="1">
            <a:off x="3587063" y="1391600"/>
            <a:ext cx="914400" cy="7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01</a:t>
            </a:r>
            <a:endParaRPr sz="3600"/>
          </a:p>
        </p:txBody>
      </p:sp>
      <p:sp>
        <p:nvSpPr>
          <p:cNvPr id="247" name="Google Shape;247;p29"/>
          <p:cNvSpPr txBox="1">
            <a:spLocks noGrp="1"/>
          </p:cNvSpPr>
          <p:nvPr>
            <p:ph type="subTitle" idx="4"/>
          </p:nvPr>
        </p:nvSpPr>
        <p:spPr>
          <a:xfrm flipH="1">
            <a:off x="332950" y="2413660"/>
            <a:ext cx="3181800" cy="5154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sz="1900" dirty="0"/>
              <a:t>Users character traits</a:t>
            </a:r>
            <a:endParaRPr sz="1900" dirty="0"/>
          </a:p>
        </p:txBody>
      </p:sp>
      <p:sp>
        <p:nvSpPr>
          <p:cNvPr id="248" name="Google Shape;248;p29"/>
          <p:cNvSpPr txBox="1">
            <a:spLocks noGrp="1"/>
          </p:cNvSpPr>
          <p:nvPr>
            <p:ph type="subTitle" idx="5"/>
          </p:nvPr>
        </p:nvSpPr>
        <p:spPr>
          <a:xfrm flipH="1">
            <a:off x="1055050" y="2579051"/>
            <a:ext cx="2455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Analysis user character traits in the best way today</a:t>
            </a:r>
            <a:endParaRPr sz="1100" dirty="0"/>
          </a:p>
        </p:txBody>
      </p:sp>
      <p:sp>
        <p:nvSpPr>
          <p:cNvPr id="249" name="Google Shape;249;p29"/>
          <p:cNvSpPr txBox="1">
            <a:spLocks noGrp="1"/>
          </p:cNvSpPr>
          <p:nvPr>
            <p:ph type="title" idx="6"/>
          </p:nvPr>
        </p:nvSpPr>
        <p:spPr>
          <a:xfrm flipH="1">
            <a:off x="3719350" y="2514925"/>
            <a:ext cx="6498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03</a:t>
            </a:r>
            <a:endParaRPr sz="3600" dirty="0"/>
          </a:p>
        </p:txBody>
      </p:sp>
      <p:sp>
        <p:nvSpPr>
          <p:cNvPr id="250" name="Google Shape;250;p29"/>
          <p:cNvSpPr txBox="1">
            <a:spLocks noGrp="1"/>
          </p:cNvSpPr>
          <p:nvPr>
            <p:ph type="subTitle" idx="7"/>
          </p:nvPr>
        </p:nvSpPr>
        <p:spPr>
          <a:xfrm flipH="1">
            <a:off x="3447263" y="3650826"/>
            <a:ext cx="2249400" cy="5154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900" dirty="0"/>
              <a:t>genetic algorithm</a:t>
            </a:r>
            <a:endParaRPr sz="1900" dirty="0"/>
          </a:p>
        </p:txBody>
      </p:sp>
      <p:sp>
        <p:nvSpPr>
          <p:cNvPr id="251" name="Google Shape;251;p29"/>
          <p:cNvSpPr txBox="1">
            <a:spLocks noGrp="1"/>
          </p:cNvSpPr>
          <p:nvPr>
            <p:ph type="subTitle" idx="8"/>
          </p:nvPr>
        </p:nvSpPr>
        <p:spPr>
          <a:xfrm flipH="1">
            <a:off x="3119100" y="3929454"/>
            <a:ext cx="290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Maximum matching between character traits and possible jobs </a:t>
            </a:r>
            <a:endParaRPr sz="1100" dirty="0"/>
          </a:p>
        </p:txBody>
      </p:sp>
      <p:sp>
        <p:nvSpPr>
          <p:cNvPr id="252" name="Google Shape;252;p29"/>
          <p:cNvSpPr txBox="1">
            <a:spLocks noGrp="1"/>
          </p:cNvSpPr>
          <p:nvPr>
            <p:ph type="title" idx="15"/>
          </p:nvPr>
        </p:nvSpPr>
        <p:spPr>
          <a:xfrm>
            <a:off x="4638338" y="1466275"/>
            <a:ext cx="914400" cy="69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02</a:t>
            </a:r>
            <a:endParaRPr sz="3600"/>
          </a:p>
        </p:txBody>
      </p:sp>
      <p:sp>
        <p:nvSpPr>
          <p:cNvPr id="253" name="Google Shape;253;p29"/>
          <p:cNvSpPr txBox="1">
            <a:spLocks noGrp="1"/>
          </p:cNvSpPr>
          <p:nvPr>
            <p:ph type="subTitle" idx="16"/>
          </p:nvPr>
        </p:nvSpPr>
        <p:spPr>
          <a:xfrm>
            <a:off x="5637100" y="2343550"/>
            <a:ext cx="2700300" cy="5154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900" dirty="0"/>
              <a:t>Jobs character traits </a:t>
            </a:r>
            <a:endParaRPr sz="1900" dirty="0"/>
          </a:p>
        </p:txBody>
      </p:sp>
      <p:sp>
        <p:nvSpPr>
          <p:cNvPr id="254" name="Google Shape;254;p29"/>
          <p:cNvSpPr txBox="1">
            <a:spLocks noGrp="1"/>
          </p:cNvSpPr>
          <p:nvPr>
            <p:ph type="subTitle" idx="17"/>
          </p:nvPr>
        </p:nvSpPr>
        <p:spPr>
          <a:xfrm>
            <a:off x="5640988" y="2515868"/>
            <a:ext cx="224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Analysis character traits required for jobs</a:t>
            </a:r>
            <a:endParaRPr sz="1100" dirty="0"/>
          </a:p>
        </p:txBody>
      </p:sp>
      <p:sp>
        <p:nvSpPr>
          <p:cNvPr id="255" name="Google Shape;255;p29"/>
          <p:cNvSpPr txBox="1">
            <a:spLocks noGrp="1"/>
          </p:cNvSpPr>
          <p:nvPr>
            <p:ph type="title" idx="18"/>
          </p:nvPr>
        </p:nvSpPr>
        <p:spPr>
          <a:xfrm>
            <a:off x="4731050" y="2336425"/>
            <a:ext cx="649800" cy="69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04</a:t>
            </a:r>
            <a:endParaRPr sz="3600"/>
          </a:p>
        </p:txBody>
      </p:sp>
      <p:sp>
        <p:nvSpPr>
          <p:cNvPr id="256" name="Google Shape;256;p29"/>
          <p:cNvSpPr txBox="1">
            <a:spLocks noGrp="1"/>
          </p:cNvSpPr>
          <p:nvPr>
            <p:ph type="subTitle" idx="19"/>
          </p:nvPr>
        </p:nvSpPr>
        <p:spPr>
          <a:xfrm>
            <a:off x="5689613" y="1452995"/>
            <a:ext cx="2249400" cy="5154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sz="1900"/>
              <a:t>Admin control</a:t>
            </a:r>
            <a:endParaRPr sz="1900"/>
          </a:p>
        </p:txBody>
      </p:sp>
      <p:sp>
        <p:nvSpPr>
          <p:cNvPr id="257" name="Google Shape;257;p29"/>
          <p:cNvSpPr txBox="1">
            <a:spLocks noGrp="1"/>
          </p:cNvSpPr>
          <p:nvPr>
            <p:ph type="subTitle" idx="20"/>
          </p:nvPr>
        </p:nvSpPr>
        <p:spPr>
          <a:xfrm>
            <a:off x="5689628" y="1653067"/>
            <a:ext cx="274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Control over the jobs in the DB, users, forums and more</a:t>
            </a:r>
            <a:endParaRPr sz="1100" dirty="0"/>
          </a:p>
        </p:txBody>
      </p:sp>
      <p:sp>
        <p:nvSpPr>
          <p:cNvPr id="258" name="Google Shape;258;p29"/>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259" name="Google Shape;259;p29"/>
          <p:cNvSpPr txBox="1">
            <a:spLocks noGrp="1"/>
          </p:cNvSpPr>
          <p:nvPr>
            <p:ph type="title" idx="6"/>
          </p:nvPr>
        </p:nvSpPr>
        <p:spPr>
          <a:xfrm flipH="1">
            <a:off x="4118725" y="2944175"/>
            <a:ext cx="914400" cy="7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05</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sldNum" idx="12"/>
          </p:nvPr>
        </p:nvSpPr>
        <p:spPr>
          <a:xfrm>
            <a:off x="4389435" y="4703625"/>
            <a:ext cx="3651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265" name="Google Shape;265;p30"/>
          <p:cNvSpPr/>
          <p:nvPr/>
        </p:nvSpPr>
        <p:spPr>
          <a:xfrm>
            <a:off x="6988275" y="2905950"/>
            <a:ext cx="1466100" cy="1489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txBox="1">
            <a:spLocks noGrp="1"/>
          </p:cNvSpPr>
          <p:nvPr>
            <p:ph type="subTitle" idx="2"/>
          </p:nvPr>
        </p:nvSpPr>
        <p:spPr>
          <a:xfrm flipH="1">
            <a:off x="1040775" y="2049250"/>
            <a:ext cx="5699100" cy="1669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30712"/>
              </a:buClr>
              <a:buSzPts val="1300"/>
              <a:buFont typeface="Albert Sans"/>
              <a:buChar char="●"/>
            </a:pPr>
            <a:r>
              <a:rPr lang="en" sz="1300">
                <a:solidFill>
                  <a:srgbClr val="030712"/>
                </a:solidFill>
              </a:rPr>
              <a:t>Analyzed user traits using the RAMAK questionnaire</a:t>
            </a:r>
            <a:br>
              <a:rPr lang="en" sz="1300">
                <a:solidFill>
                  <a:srgbClr val="030712"/>
                </a:solidFill>
              </a:rPr>
            </a:br>
            <a:endParaRPr sz="1300">
              <a:solidFill>
                <a:srgbClr val="030712"/>
              </a:solidFill>
            </a:endParaRPr>
          </a:p>
          <a:p>
            <a:pPr marL="457200" lvl="0" indent="-311150" algn="l" rtl="0">
              <a:lnSpc>
                <a:spcPct val="115000"/>
              </a:lnSpc>
              <a:spcBef>
                <a:spcPts val="0"/>
              </a:spcBef>
              <a:spcAft>
                <a:spcPts val="0"/>
              </a:spcAft>
              <a:buClr>
                <a:srgbClr val="030712"/>
              </a:buClr>
              <a:buSzPts val="1300"/>
              <a:buFont typeface="Albert Sans"/>
              <a:buChar char="●"/>
            </a:pPr>
            <a:r>
              <a:rPr lang="en" sz="1300">
                <a:solidFill>
                  <a:srgbClr val="030712"/>
                </a:solidFill>
              </a:rPr>
              <a:t>Created a jobs collection to organize data received from our client</a:t>
            </a:r>
            <a:br>
              <a:rPr lang="en" sz="1300">
                <a:solidFill>
                  <a:srgbClr val="030712"/>
                </a:solidFill>
              </a:rPr>
            </a:br>
            <a:endParaRPr sz="1300">
              <a:solidFill>
                <a:srgbClr val="030712"/>
              </a:solidFill>
            </a:endParaRPr>
          </a:p>
          <a:p>
            <a:pPr marL="457200" lvl="0" indent="-311150" algn="l" rtl="0">
              <a:lnSpc>
                <a:spcPct val="115000"/>
              </a:lnSpc>
              <a:spcBef>
                <a:spcPts val="0"/>
              </a:spcBef>
              <a:spcAft>
                <a:spcPts val="0"/>
              </a:spcAft>
              <a:buClr>
                <a:srgbClr val="030712"/>
              </a:buClr>
              <a:buSzPts val="1300"/>
              <a:buFont typeface="Albert Sans"/>
              <a:buChar char="●"/>
            </a:pPr>
            <a:r>
              <a:rPr lang="en" sz="1300">
                <a:solidFill>
                  <a:srgbClr val="030712"/>
                </a:solidFill>
              </a:rPr>
              <a:t>Implemented a genetic algorithm</a:t>
            </a:r>
            <a:endParaRPr sz="1300"/>
          </a:p>
        </p:txBody>
      </p:sp>
      <p:pic>
        <p:nvPicPr>
          <p:cNvPr id="267" name="Google Shape;267;p30"/>
          <p:cNvPicPr preferRelativeResize="0"/>
          <p:nvPr/>
        </p:nvPicPr>
        <p:blipFill>
          <a:blip r:embed="rId3">
            <a:alphaModFix/>
          </a:blip>
          <a:stretch>
            <a:fillRect/>
          </a:stretch>
        </p:blipFill>
        <p:spPr>
          <a:xfrm>
            <a:off x="7272387" y="3129336"/>
            <a:ext cx="897875" cy="1043025"/>
          </a:xfrm>
          <a:prstGeom prst="rect">
            <a:avLst/>
          </a:prstGeom>
          <a:noFill/>
          <a:ln>
            <a:noFill/>
          </a:ln>
        </p:spPr>
      </p:pic>
      <p:sp>
        <p:nvSpPr>
          <p:cNvPr id="268" name="Google Shape;268;p30"/>
          <p:cNvSpPr txBox="1"/>
          <p:nvPr/>
        </p:nvSpPr>
        <p:spPr>
          <a:xfrm>
            <a:off x="732350" y="947175"/>
            <a:ext cx="6424800" cy="6156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3500">
                <a:solidFill>
                  <a:schemeClr val="dk1"/>
                </a:solidFill>
                <a:latin typeface="Bayon"/>
                <a:ea typeface="Bayon"/>
                <a:cs typeface="Bayon"/>
                <a:sym typeface="Bayon"/>
              </a:rPr>
              <a:t>how we implemented our goals</a:t>
            </a:r>
            <a:endParaRPr sz="23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ctrTitle"/>
          </p:nvPr>
        </p:nvSpPr>
        <p:spPr>
          <a:xfrm>
            <a:off x="713250" y="263975"/>
            <a:ext cx="7717500" cy="9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architecture</a:t>
            </a:r>
            <a:endParaRPr/>
          </a:p>
          <a:p>
            <a:pPr marL="0" lvl="0" indent="0" algn="ctr" rtl="0">
              <a:spcBef>
                <a:spcPts val="0"/>
              </a:spcBef>
              <a:spcAft>
                <a:spcPts val="0"/>
              </a:spcAft>
              <a:buNone/>
            </a:pPr>
            <a:r>
              <a:rPr lang="en">
                <a:solidFill>
                  <a:schemeClr val="lt1"/>
                </a:solidFill>
              </a:rPr>
              <a:t>MERN</a:t>
            </a:r>
            <a:endParaRPr>
              <a:solidFill>
                <a:schemeClr val="lt1"/>
              </a:solidFill>
            </a:endParaRPr>
          </a:p>
        </p:txBody>
      </p:sp>
      <p:sp>
        <p:nvSpPr>
          <p:cNvPr id="274" name="Google Shape;274;p31"/>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275" name="Google Shape;275;p31"/>
          <p:cNvPicPr preferRelativeResize="0"/>
          <p:nvPr/>
        </p:nvPicPr>
        <p:blipFill>
          <a:blip r:embed="rId3">
            <a:alphaModFix/>
          </a:blip>
          <a:stretch>
            <a:fillRect/>
          </a:stretch>
        </p:blipFill>
        <p:spPr>
          <a:xfrm>
            <a:off x="338150" y="1296275"/>
            <a:ext cx="4911225" cy="3184375"/>
          </a:xfrm>
          <a:prstGeom prst="rect">
            <a:avLst/>
          </a:prstGeom>
          <a:noFill/>
          <a:ln>
            <a:noFill/>
          </a:ln>
        </p:spPr>
      </p:pic>
      <p:sp>
        <p:nvSpPr>
          <p:cNvPr id="276" name="Google Shape;276;p31"/>
          <p:cNvSpPr/>
          <p:nvPr/>
        </p:nvSpPr>
        <p:spPr>
          <a:xfrm>
            <a:off x="6122690" y="2940804"/>
            <a:ext cx="570900" cy="56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1"/>
          <p:cNvCxnSpPr>
            <a:stCxn id="278" idx="6"/>
            <a:endCxn id="279" idx="2"/>
          </p:cNvCxnSpPr>
          <p:nvPr/>
        </p:nvCxnSpPr>
        <p:spPr>
          <a:xfrm rot="10800000" flipH="1">
            <a:off x="6693586" y="1578930"/>
            <a:ext cx="829200" cy="6300"/>
          </a:xfrm>
          <a:prstGeom prst="straightConnector1">
            <a:avLst/>
          </a:prstGeom>
          <a:noFill/>
          <a:ln w="9525" cap="flat" cmpd="sng">
            <a:solidFill>
              <a:schemeClr val="accent3"/>
            </a:solidFill>
            <a:prstDash val="solid"/>
            <a:round/>
            <a:headEnd type="none" w="med" len="med"/>
            <a:tailEnd type="none" w="med" len="med"/>
          </a:ln>
        </p:spPr>
      </p:cxnSp>
      <p:sp>
        <p:nvSpPr>
          <p:cNvPr id="280" name="Google Shape;280;p31"/>
          <p:cNvSpPr txBox="1"/>
          <p:nvPr/>
        </p:nvSpPr>
        <p:spPr>
          <a:xfrm flipH="1">
            <a:off x="5752152" y="2161713"/>
            <a:ext cx="1311900" cy="38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React</a:t>
            </a:r>
            <a:endParaRPr sz="2200" dirty="0">
              <a:solidFill>
                <a:schemeClr val="dk1"/>
              </a:solidFill>
              <a:latin typeface="Bayon"/>
              <a:ea typeface="Bayon"/>
              <a:cs typeface="Bayon"/>
              <a:sym typeface="Bayon"/>
            </a:endParaRPr>
          </a:p>
        </p:txBody>
      </p:sp>
      <p:sp>
        <p:nvSpPr>
          <p:cNvPr id="281" name="Google Shape;281;p31"/>
          <p:cNvSpPr txBox="1"/>
          <p:nvPr/>
        </p:nvSpPr>
        <p:spPr>
          <a:xfrm flipH="1">
            <a:off x="5753242" y="2303965"/>
            <a:ext cx="13098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Front-End</a:t>
            </a:r>
            <a:endParaRPr>
              <a:solidFill>
                <a:schemeClr val="dk1"/>
              </a:solidFill>
              <a:latin typeface="Albert Sans"/>
              <a:ea typeface="Albert Sans"/>
              <a:cs typeface="Albert Sans"/>
              <a:sym typeface="Albert Sans"/>
            </a:endParaRPr>
          </a:p>
        </p:txBody>
      </p:sp>
      <p:sp>
        <p:nvSpPr>
          <p:cNvPr id="282" name="Google Shape;282;p31"/>
          <p:cNvSpPr txBox="1"/>
          <p:nvPr/>
        </p:nvSpPr>
        <p:spPr>
          <a:xfrm flipH="1">
            <a:off x="5752156" y="3884366"/>
            <a:ext cx="1311900" cy="38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Node.js</a:t>
            </a:r>
            <a:endParaRPr sz="2200" dirty="0">
              <a:solidFill>
                <a:schemeClr val="dk1"/>
              </a:solidFill>
              <a:latin typeface="Bayon"/>
              <a:ea typeface="Bayon"/>
              <a:cs typeface="Bayon"/>
              <a:sym typeface="Bayon"/>
            </a:endParaRPr>
          </a:p>
        </p:txBody>
      </p:sp>
      <p:sp>
        <p:nvSpPr>
          <p:cNvPr id="283" name="Google Shape;283;p31"/>
          <p:cNvSpPr txBox="1"/>
          <p:nvPr/>
        </p:nvSpPr>
        <p:spPr>
          <a:xfrm flipH="1">
            <a:off x="5752216" y="3943489"/>
            <a:ext cx="13098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Back-End</a:t>
            </a:r>
            <a:endParaRPr>
              <a:solidFill>
                <a:schemeClr val="dk1"/>
              </a:solidFill>
              <a:latin typeface="Albert Sans"/>
              <a:ea typeface="Albert Sans"/>
              <a:cs typeface="Albert Sans"/>
              <a:sym typeface="Albert Sans"/>
            </a:endParaRPr>
          </a:p>
        </p:txBody>
      </p:sp>
      <p:sp>
        <p:nvSpPr>
          <p:cNvPr id="278" name="Google Shape;278;p31"/>
          <p:cNvSpPr/>
          <p:nvPr/>
        </p:nvSpPr>
        <p:spPr>
          <a:xfrm>
            <a:off x="6122686" y="1301280"/>
            <a:ext cx="570900" cy="56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31"/>
          <p:cNvPicPr preferRelativeResize="0"/>
          <p:nvPr/>
        </p:nvPicPr>
        <p:blipFill>
          <a:blip r:embed="rId4">
            <a:alphaModFix/>
          </a:blip>
          <a:stretch>
            <a:fillRect/>
          </a:stretch>
        </p:blipFill>
        <p:spPr>
          <a:xfrm>
            <a:off x="6249360" y="3066767"/>
            <a:ext cx="317702" cy="315969"/>
          </a:xfrm>
          <a:prstGeom prst="rect">
            <a:avLst/>
          </a:prstGeom>
          <a:noFill/>
          <a:ln>
            <a:noFill/>
          </a:ln>
        </p:spPr>
      </p:pic>
      <p:pic>
        <p:nvPicPr>
          <p:cNvPr id="285" name="Google Shape;285;p31"/>
          <p:cNvPicPr preferRelativeResize="0"/>
          <p:nvPr/>
        </p:nvPicPr>
        <p:blipFill>
          <a:blip r:embed="rId5">
            <a:alphaModFix/>
          </a:blip>
          <a:stretch>
            <a:fillRect/>
          </a:stretch>
        </p:blipFill>
        <p:spPr>
          <a:xfrm>
            <a:off x="6233617" y="1411609"/>
            <a:ext cx="349142" cy="347237"/>
          </a:xfrm>
          <a:prstGeom prst="rect">
            <a:avLst/>
          </a:prstGeom>
          <a:noFill/>
          <a:ln>
            <a:noFill/>
          </a:ln>
        </p:spPr>
      </p:pic>
      <p:sp>
        <p:nvSpPr>
          <p:cNvPr id="279" name="Google Shape;279;p31"/>
          <p:cNvSpPr/>
          <p:nvPr/>
        </p:nvSpPr>
        <p:spPr>
          <a:xfrm>
            <a:off x="7522823" y="1261175"/>
            <a:ext cx="592500" cy="63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551406" y="2904698"/>
            <a:ext cx="592500" cy="63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1"/>
          <p:cNvCxnSpPr>
            <a:stCxn id="286" idx="2"/>
            <a:endCxn id="276" idx="6"/>
          </p:cNvCxnSpPr>
          <p:nvPr/>
        </p:nvCxnSpPr>
        <p:spPr>
          <a:xfrm flipH="1">
            <a:off x="6693706" y="3222398"/>
            <a:ext cx="857700" cy="2400"/>
          </a:xfrm>
          <a:prstGeom prst="straightConnector1">
            <a:avLst/>
          </a:prstGeom>
          <a:noFill/>
          <a:ln w="9525" cap="flat" cmpd="sng">
            <a:solidFill>
              <a:schemeClr val="accent3"/>
            </a:solidFill>
            <a:prstDash val="solid"/>
            <a:round/>
            <a:headEnd type="none" w="med" len="med"/>
            <a:tailEnd type="none" w="med" len="med"/>
          </a:ln>
        </p:spPr>
      </p:cxnSp>
      <p:sp>
        <p:nvSpPr>
          <p:cNvPr id="288" name="Google Shape;288;p31"/>
          <p:cNvSpPr txBox="1"/>
          <p:nvPr/>
        </p:nvSpPr>
        <p:spPr>
          <a:xfrm flipH="1">
            <a:off x="7138889" y="2112292"/>
            <a:ext cx="1360200" cy="433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Typescript</a:t>
            </a:r>
            <a:endParaRPr sz="2200" dirty="0">
              <a:solidFill>
                <a:schemeClr val="dk1"/>
              </a:solidFill>
              <a:latin typeface="Bayon"/>
              <a:ea typeface="Bayon"/>
              <a:cs typeface="Bayon"/>
              <a:sym typeface="Bayon"/>
            </a:endParaRPr>
          </a:p>
        </p:txBody>
      </p:sp>
      <p:sp>
        <p:nvSpPr>
          <p:cNvPr id="289" name="Google Shape;289;p31"/>
          <p:cNvSpPr txBox="1"/>
          <p:nvPr/>
        </p:nvSpPr>
        <p:spPr>
          <a:xfrm flipH="1">
            <a:off x="7022501" y="2258890"/>
            <a:ext cx="1728600" cy="6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Program language</a:t>
            </a:r>
            <a:endParaRPr dirty="0">
              <a:solidFill>
                <a:schemeClr val="dk1"/>
              </a:solidFill>
              <a:latin typeface="Albert Sans"/>
              <a:ea typeface="Albert Sans"/>
              <a:cs typeface="Albert Sans"/>
              <a:sym typeface="Albert Sans"/>
            </a:endParaRPr>
          </a:p>
        </p:txBody>
      </p:sp>
      <p:sp>
        <p:nvSpPr>
          <p:cNvPr id="290" name="Google Shape;290;p31"/>
          <p:cNvSpPr txBox="1"/>
          <p:nvPr/>
        </p:nvSpPr>
        <p:spPr>
          <a:xfrm flipH="1">
            <a:off x="7167472" y="3849527"/>
            <a:ext cx="1360200" cy="433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Mongodb</a:t>
            </a:r>
            <a:endParaRPr sz="2200" dirty="0">
              <a:solidFill>
                <a:schemeClr val="dk1"/>
              </a:solidFill>
              <a:latin typeface="Bayon"/>
              <a:ea typeface="Bayon"/>
              <a:cs typeface="Bayon"/>
              <a:sym typeface="Bayon"/>
            </a:endParaRPr>
          </a:p>
        </p:txBody>
      </p:sp>
      <p:sp>
        <p:nvSpPr>
          <p:cNvPr id="291" name="Google Shape;291;p31"/>
          <p:cNvSpPr txBox="1"/>
          <p:nvPr/>
        </p:nvSpPr>
        <p:spPr>
          <a:xfrm flipH="1">
            <a:off x="7168584" y="3919340"/>
            <a:ext cx="14736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NoSQL DataBase</a:t>
            </a:r>
            <a:endParaRPr dirty="0">
              <a:solidFill>
                <a:schemeClr val="dk1"/>
              </a:solidFill>
              <a:latin typeface="Albert Sans"/>
              <a:ea typeface="Albert Sans"/>
              <a:cs typeface="Albert Sans"/>
              <a:sym typeface="Albert Sans"/>
            </a:endParaRPr>
          </a:p>
        </p:txBody>
      </p:sp>
      <p:pic>
        <p:nvPicPr>
          <p:cNvPr id="292" name="Google Shape;292;p31"/>
          <p:cNvPicPr preferRelativeResize="0"/>
          <p:nvPr/>
        </p:nvPicPr>
        <p:blipFill>
          <a:blip r:embed="rId6">
            <a:alphaModFix/>
          </a:blip>
          <a:stretch>
            <a:fillRect/>
          </a:stretch>
        </p:blipFill>
        <p:spPr>
          <a:xfrm>
            <a:off x="7654189" y="1402142"/>
            <a:ext cx="329482" cy="353606"/>
          </a:xfrm>
          <a:prstGeom prst="rect">
            <a:avLst/>
          </a:prstGeom>
          <a:noFill/>
          <a:ln>
            <a:noFill/>
          </a:ln>
        </p:spPr>
      </p:pic>
      <p:pic>
        <p:nvPicPr>
          <p:cNvPr id="293" name="Google Shape;293;p31"/>
          <p:cNvPicPr preferRelativeResize="0"/>
          <p:nvPr/>
        </p:nvPicPr>
        <p:blipFill>
          <a:blip r:embed="rId7">
            <a:alphaModFix/>
          </a:blip>
          <a:stretch>
            <a:fillRect/>
          </a:stretch>
        </p:blipFill>
        <p:spPr>
          <a:xfrm>
            <a:off x="7666499" y="3045680"/>
            <a:ext cx="362084" cy="388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ctrTitle"/>
          </p:nvPr>
        </p:nvSpPr>
        <p:spPr>
          <a:xfrm>
            <a:off x="713250" y="263975"/>
            <a:ext cx="7717500" cy="68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Central points in development</a:t>
            </a:r>
            <a:endParaRPr>
              <a:solidFill>
                <a:schemeClr val="lt1"/>
              </a:solidFill>
            </a:endParaRPr>
          </a:p>
        </p:txBody>
      </p:sp>
      <p:sp>
        <p:nvSpPr>
          <p:cNvPr id="299" name="Google Shape;299;p32"/>
          <p:cNvSpPr txBox="1">
            <a:spLocks noGrp="1"/>
          </p:cNvSpPr>
          <p:nvPr>
            <p:ph type="sldNum" idx="12"/>
          </p:nvPr>
        </p:nvSpPr>
        <p:spPr>
          <a:xfrm>
            <a:off x="4297634" y="4703626"/>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300" name="Google Shape;300;p32"/>
          <p:cNvSpPr/>
          <p:nvPr/>
        </p:nvSpPr>
        <p:spPr>
          <a:xfrm>
            <a:off x="2405065" y="2900154"/>
            <a:ext cx="570900" cy="56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txBox="1"/>
          <p:nvPr/>
        </p:nvSpPr>
        <p:spPr>
          <a:xfrm flipH="1">
            <a:off x="2034527" y="1996373"/>
            <a:ext cx="1311900" cy="38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Google API</a:t>
            </a:r>
            <a:endParaRPr sz="2200" dirty="0">
              <a:solidFill>
                <a:schemeClr val="dk1"/>
              </a:solidFill>
              <a:latin typeface="Bayon"/>
              <a:ea typeface="Bayon"/>
              <a:cs typeface="Bayon"/>
              <a:sym typeface="Bayon"/>
            </a:endParaRPr>
          </a:p>
        </p:txBody>
      </p:sp>
      <p:sp>
        <p:nvSpPr>
          <p:cNvPr id="302" name="Google Shape;302;p32"/>
          <p:cNvSpPr txBox="1"/>
          <p:nvPr/>
        </p:nvSpPr>
        <p:spPr>
          <a:xfrm flipH="1">
            <a:off x="1986225" y="1996853"/>
            <a:ext cx="1360200" cy="38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Fast website authentication</a:t>
            </a:r>
            <a:endParaRPr dirty="0">
              <a:solidFill>
                <a:schemeClr val="dk1"/>
              </a:solidFill>
              <a:latin typeface="Albert Sans"/>
              <a:ea typeface="Albert Sans"/>
              <a:cs typeface="Albert Sans"/>
              <a:sym typeface="Albert Sans"/>
            </a:endParaRPr>
          </a:p>
        </p:txBody>
      </p:sp>
      <p:sp>
        <p:nvSpPr>
          <p:cNvPr id="303" name="Google Shape;303;p32"/>
          <p:cNvSpPr txBox="1"/>
          <p:nvPr/>
        </p:nvSpPr>
        <p:spPr>
          <a:xfrm flipH="1">
            <a:off x="1802025" y="3798176"/>
            <a:ext cx="1728600" cy="387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Tailwind css</a:t>
            </a:r>
            <a:endParaRPr sz="2200" dirty="0">
              <a:solidFill>
                <a:schemeClr val="dk1"/>
              </a:solidFill>
              <a:latin typeface="Bayon"/>
              <a:ea typeface="Bayon"/>
              <a:cs typeface="Bayon"/>
              <a:sym typeface="Bayon"/>
            </a:endParaRPr>
          </a:p>
        </p:txBody>
      </p:sp>
      <p:sp>
        <p:nvSpPr>
          <p:cNvPr id="304" name="Google Shape;304;p32"/>
          <p:cNvSpPr txBox="1"/>
          <p:nvPr/>
        </p:nvSpPr>
        <p:spPr>
          <a:xfrm flipH="1">
            <a:off x="2011416" y="3811693"/>
            <a:ext cx="1309800" cy="3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Albert Sans"/>
                <a:ea typeface="Albert Sans"/>
                <a:cs typeface="Albert Sans"/>
                <a:sym typeface="Albert Sans"/>
              </a:rPr>
              <a:t>Dynamic design</a:t>
            </a:r>
            <a:endParaRPr dirty="0">
              <a:solidFill>
                <a:schemeClr val="dk1"/>
              </a:solidFill>
              <a:latin typeface="Albert Sans"/>
              <a:ea typeface="Albert Sans"/>
              <a:cs typeface="Albert Sans"/>
              <a:sym typeface="Albert Sans"/>
            </a:endParaRPr>
          </a:p>
        </p:txBody>
      </p:sp>
      <p:sp>
        <p:nvSpPr>
          <p:cNvPr id="305" name="Google Shape;305;p32"/>
          <p:cNvSpPr/>
          <p:nvPr/>
        </p:nvSpPr>
        <p:spPr>
          <a:xfrm>
            <a:off x="2405061" y="1032030"/>
            <a:ext cx="570900" cy="56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6167398" y="1019633"/>
            <a:ext cx="592500" cy="63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6195981" y="2864048"/>
            <a:ext cx="592500" cy="63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txBox="1"/>
          <p:nvPr/>
        </p:nvSpPr>
        <p:spPr>
          <a:xfrm flipH="1">
            <a:off x="5783464" y="1919243"/>
            <a:ext cx="1360200" cy="433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JWT</a:t>
            </a:r>
            <a:endParaRPr sz="2200" dirty="0">
              <a:solidFill>
                <a:schemeClr val="dk1"/>
              </a:solidFill>
              <a:latin typeface="Bayon"/>
              <a:ea typeface="Bayon"/>
              <a:cs typeface="Bayon"/>
              <a:sym typeface="Bayon"/>
            </a:endParaRPr>
          </a:p>
        </p:txBody>
      </p:sp>
      <p:sp>
        <p:nvSpPr>
          <p:cNvPr id="309" name="Google Shape;309;p32"/>
          <p:cNvSpPr txBox="1"/>
          <p:nvPr/>
        </p:nvSpPr>
        <p:spPr>
          <a:xfrm flipH="1">
            <a:off x="5463750" y="1970125"/>
            <a:ext cx="1999800" cy="60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Encryption of sensitive information</a:t>
            </a:r>
            <a:endParaRPr>
              <a:solidFill>
                <a:schemeClr val="dk1"/>
              </a:solidFill>
              <a:latin typeface="Albert Sans"/>
              <a:ea typeface="Albert Sans"/>
              <a:cs typeface="Albert Sans"/>
              <a:sym typeface="Albert Sans"/>
            </a:endParaRPr>
          </a:p>
        </p:txBody>
      </p:sp>
      <p:sp>
        <p:nvSpPr>
          <p:cNvPr id="310" name="Google Shape;310;p32"/>
          <p:cNvSpPr txBox="1"/>
          <p:nvPr/>
        </p:nvSpPr>
        <p:spPr>
          <a:xfrm flipH="1">
            <a:off x="5758100" y="3781993"/>
            <a:ext cx="1583700" cy="433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1200"/>
              </a:spcAft>
              <a:buNone/>
            </a:pPr>
            <a:r>
              <a:rPr lang="en" sz="2200" dirty="0">
                <a:solidFill>
                  <a:schemeClr val="dk1"/>
                </a:solidFill>
                <a:latin typeface="Bayon"/>
                <a:ea typeface="Bayon"/>
                <a:cs typeface="Bayon"/>
                <a:sym typeface="Bayon"/>
              </a:rPr>
              <a:t>Nodemailer</a:t>
            </a:r>
            <a:endParaRPr sz="2200" dirty="0">
              <a:solidFill>
                <a:schemeClr val="dk1"/>
              </a:solidFill>
              <a:latin typeface="Bayon"/>
              <a:ea typeface="Bayon"/>
              <a:cs typeface="Bayon"/>
              <a:sym typeface="Bayon"/>
            </a:endParaRPr>
          </a:p>
        </p:txBody>
      </p:sp>
      <p:sp>
        <p:nvSpPr>
          <p:cNvPr id="311" name="Google Shape;311;p32"/>
          <p:cNvSpPr txBox="1"/>
          <p:nvPr/>
        </p:nvSpPr>
        <p:spPr>
          <a:xfrm flipH="1">
            <a:off x="5813159" y="3899471"/>
            <a:ext cx="14736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bert Sans"/>
                <a:ea typeface="Albert Sans"/>
                <a:cs typeface="Albert Sans"/>
                <a:sym typeface="Albert Sans"/>
              </a:rPr>
              <a:t>API for sending emails</a:t>
            </a:r>
            <a:endParaRPr>
              <a:solidFill>
                <a:schemeClr val="dk1"/>
              </a:solidFill>
              <a:latin typeface="Albert Sans"/>
              <a:ea typeface="Albert Sans"/>
              <a:cs typeface="Albert Sans"/>
              <a:sym typeface="Albert Sans"/>
            </a:endParaRPr>
          </a:p>
        </p:txBody>
      </p:sp>
      <p:pic>
        <p:nvPicPr>
          <p:cNvPr id="312" name="Google Shape;312;p32"/>
          <p:cNvPicPr preferRelativeResize="0"/>
          <p:nvPr/>
        </p:nvPicPr>
        <p:blipFill>
          <a:blip r:embed="rId3">
            <a:alphaModFix/>
          </a:blip>
          <a:stretch>
            <a:fillRect/>
          </a:stretch>
        </p:blipFill>
        <p:spPr>
          <a:xfrm>
            <a:off x="2493775" y="1112825"/>
            <a:ext cx="393600" cy="393600"/>
          </a:xfrm>
          <a:prstGeom prst="rect">
            <a:avLst/>
          </a:prstGeom>
          <a:noFill/>
          <a:ln>
            <a:noFill/>
          </a:ln>
        </p:spPr>
      </p:pic>
      <p:pic>
        <p:nvPicPr>
          <p:cNvPr id="313" name="Google Shape;313;p32"/>
          <p:cNvPicPr preferRelativeResize="0"/>
          <p:nvPr/>
        </p:nvPicPr>
        <p:blipFill>
          <a:blip r:embed="rId4">
            <a:alphaModFix/>
          </a:blip>
          <a:stretch>
            <a:fillRect/>
          </a:stretch>
        </p:blipFill>
        <p:spPr>
          <a:xfrm>
            <a:off x="2509538" y="3003062"/>
            <a:ext cx="362075" cy="362075"/>
          </a:xfrm>
          <a:prstGeom prst="rect">
            <a:avLst/>
          </a:prstGeom>
          <a:noFill/>
          <a:ln>
            <a:noFill/>
          </a:ln>
        </p:spPr>
      </p:pic>
      <p:pic>
        <p:nvPicPr>
          <p:cNvPr id="314" name="Google Shape;314;p32"/>
          <p:cNvPicPr preferRelativeResize="0"/>
          <p:nvPr/>
        </p:nvPicPr>
        <p:blipFill>
          <a:blip r:embed="rId5">
            <a:alphaModFix/>
          </a:blip>
          <a:stretch>
            <a:fillRect/>
          </a:stretch>
        </p:blipFill>
        <p:spPr>
          <a:xfrm>
            <a:off x="6295426" y="2984962"/>
            <a:ext cx="393600" cy="393600"/>
          </a:xfrm>
          <a:prstGeom prst="rect">
            <a:avLst/>
          </a:prstGeom>
          <a:noFill/>
          <a:ln>
            <a:noFill/>
          </a:ln>
        </p:spPr>
      </p:pic>
      <p:pic>
        <p:nvPicPr>
          <p:cNvPr id="315" name="Google Shape;315;p32"/>
          <p:cNvPicPr preferRelativeResize="0"/>
          <p:nvPr/>
        </p:nvPicPr>
        <p:blipFill>
          <a:blip r:embed="rId6">
            <a:alphaModFix/>
          </a:blip>
          <a:stretch>
            <a:fillRect/>
          </a:stretch>
        </p:blipFill>
        <p:spPr>
          <a:xfrm>
            <a:off x="6266851" y="1146882"/>
            <a:ext cx="393600" cy="393600"/>
          </a:xfrm>
          <a:prstGeom prst="rect">
            <a:avLst/>
          </a:prstGeom>
          <a:noFill/>
          <a:ln>
            <a:noFill/>
          </a:ln>
        </p:spPr>
      </p:pic>
    </p:spTree>
  </p:cSld>
  <p:clrMapOvr>
    <a:masterClrMapping/>
  </p:clrMapOvr>
</p:sld>
</file>

<file path=ppt/theme/theme1.xml><?xml version="1.0" encoding="utf-8"?>
<a:theme xmlns:a="http://schemas.openxmlformats.org/drawingml/2006/main" name="Head of Personnel Department Job Description by Slidesgo">
  <a:themeElements>
    <a:clrScheme name="Simple Light">
      <a:dk1>
        <a:srgbClr val="14192E"/>
      </a:dk1>
      <a:lt1>
        <a:srgbClr val="495777"/>
      </a:lt1>
      <a:dk2>
        <a:srgbClr val="7F8DA0"/>
      </a:dk2>
      <a:lt2>
        <a:srgbClr val="E52036"/>
      </a:lt2>
      <a:accent1>
        <a:srgbClr val="EB7B93"/>
      </a:accent1>
      <a:accent2>
        <a:srgbClr val="FCE5ED"/>
      </a:accent2>
      <a:accent3>
        <a:srgbClr val="8BA3C5"/>
      </a:accent3>
      <a:accent4>
        <a:srgbClr val="B2C5DB"/>
      </a:accent4>
      <a:accent5>
        <a:srgbClr val="EDF7FF"/>
      </a:accent5>
      <a:accent6>
        <a:srgbClr val="FFFFFF"/>
      </a:accent6>
      <a:hlink>
        <a:srgbClr val="1419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1440</Words>
  <Application>Microsoft Office PowerPoint</Application>
  <PresentationFormat>On-screen Show (16:9)</PresentationFormat>
  <Paragraphs>232</Paragraphs>
  <Slides>26</Slides>
  <Notes>26</Notes>
  <HiddenSlides>9</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Bebas Neue</vt:lpstr>
      <vt:lpstr>Century Gothic</vt:lpstr>
      <vt:lpstr>Bayon</vt:lpstr>
      <vt:lpstr>Open Sans</vt:lpstr>
      <vt:lpstr>Albert Sans</vt:lpstr>
      <vt:lpstr>Anaheim</vt:lpstr>
      <vt:lpstr>Head of Personnel Department Job Description by Slidesgo</vt:lpstr>
      <vt:lpstr>MITHABTEY - Career Seeker Project code: 24-1-D-38</vt:lpstr>
      <vt:lpstr>MITHABTEY - Career Seeker website</vt:lpstr>
      <vt:lpstr>The Problem Today</vt:lpstr>
      <vt:lpstr>the Client - IRIT Hommsi Managed facebook group 'Mithabtey Miktzoa'  </vt:lpstr>
      <vt:lpstr> Requirements</vt:lpstr>
      <vt:lpstr>project goals</vt:lpstr>
      <vt:lpstr>PowerPoint Presentation</vt:lpstr>
      <vt:lpstr>System architecture MERN</vt:lpstr>
      <vt:lpstr>Central points in development</vt:lpstr>
      <vt:lpstr>Genetic Algorithm  overview</vt:lpstr>
      <vt:lpstr>Genetic Algorithm  Matching between user`s traits And job`s traits</vt:lpstr>
      <vt:lpstr>Genetic Algorithm  Matching between user`s traits And job`s traits</vt:lpstr>
      <vt:lpstr>Admin panel</vt:lpstr>
      <vt:lpstr>Genetic Algorithm  generation, population, INDIVIDUAL </vt:lpstr>
      <vt:lpstr>Genetic Algorithm Flow</vt:lpstr>
      <vt:lpstr>Genetic Algorithm Inside the loop</vt:lpstr>
      <vt:lpstr>Genetic Algorithm Random initialization</vt:lpstr>
      <vt:lpstr>Genetic Algorithm  Fitness </vt:lpstr>
      <vt:lpstr>Genetic Algorithm Selection </vt:lpstr>
      <vt:lpstr>Genetic Algorithm Crossover </vt:lpstr>
      <vt:lpstr>Genetic Algorithm Mutation </vt:lpstr>
      <vt:lpstr>Genetic Algorithm Extract most suit professions </vt:lpstr>
      <vt:lpstr>Project metrics</vt:lpstr>
      <vt:lpstr>The challenges during the development</vt:lpstr>
      <vt:lpstr>The product</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בן אבנר מריג'ן</cp:lastModifiedBy>
  <cp:revision>1</cp:revision>
  <dcterms:modified xsi:type="dcterms:W3CDTF">2024-09-20T14:10:01Z</dcterms:modified>
</cp:coreProperties>
</file>